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6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5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4" r:id="rId29"/>
    <p:sldId id="281" r:id="rId30"/>
    <p:sldId id="282" r:id="rId31"/>
    <p:sldId id="286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6D7405-1008-4FA6-BBE3-7FCA60B79004}" v="74" dt="2024-04-23T04:51:31.931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2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21B013-Ankit 2021-BTECH-AERSPENG" userId="e927e2ba-e663-453e-83d1-c8d0b43d845c" providerId="ADAL" clId="{4D6D7405-1008-4FA6-BBE3-7FCA60B79004}"/>
    <pc:docChg chg="undo redo custSel addSld modSld sldOrd">
      <pc:chgData name="SC21B013-Ankit 2021-BTECH-AERSPENG" userId="e927e2ba-e663-453e-83d1-c8d0b43d845c" providerId="ADAL" clId="{4D6D7405-1008-4FA6-BBE3-7FCA60B79004}" dt="2024-04-23T04:53:26.410" v="338" actId="14100"/>
      <pc:docMkLst>
        <pc:docMk/>
      </pc:docMkLst>
      <pc:sldChg chg="addSp delSp modSp mod setBg addAnim">
        <pc:chgData name="SC21B013-Ankit 2021-BTECH-AERSPENG" userId="e927e2ba-e663-453e-83d1-c8d0b43d845c" providerId="ADAL" clId="{4D6D7405-1008-4FA6-BBE3-7FCA60B79004}" dt="2024-04-23T04:34:18.938" v="84" actId="20577"/>
        <pc:sldMkLst>
          <pc:docMk/>
          <pc:sldMk cId="0" sldId="256"/>
        </pc:sldMkLst>
        <pc:spChg chg="mod">
          <ac:chgData name="SC21B013-Ankit 2021-BTECH-AERSPENG" userId="e927e2ba-e663-453e-83d1-c8d0b43d845c" providerId="ADAL" clId="{4D6D7405-1008-4FA6-BBE3-7FCA60B79004}" dt="2024-04-23T04:34:18.938" v="84" actId="20577"/>
          <ac:spMkLst>
            <pc:docMk/>
            <pc:sldMk cId="0" sldId="256"/>
            <ac:spMk id="54" creationId="{00000000-0000-0000-0000-000000000000}"/>
          </ac:spMkLst>
        </pc:spChg>
        <pc:spChg chg="add del">
          <ac:chgData name="SC21B013-Ankit 2021-BTECH-AERSPENG" userId="e927e2ba-e663-453e-83d1-c8d0b43d845c" providerId="ADAL" clId="{4D6D7405-1008-4FA6-BBE3-7FCA60B79004}" dt="2024-04-23T04:33:36.927" v="58" actId="26606"/>
          <ac:spMkLst>
            <pc:docMk/>
            <pc:sldMk cId="0" sldId="256"/>
            <ac:spMk id="60" creationId="{608EAA06-5488-416B-B2B2-E55213011012}"/>
          </ac:spMkLst>
        </pc:spChg>
        <pc:picChg chg="add del">
          <ac:chgData name="SC21B013-Ankit 2021-BTECH-AERSPENG" userId="e927e2ba-e663-453e-83d1-c8d0b43d845c" providerId="ADAL" clId="{4D6D7405-1008-4FA6-BBE3-7FCA60B79004}" dt="2024-04-23T04:33:25.833" v="56" actId="478"/>
          <ac:picMkLst>
            <pc:docMk/>
            <pc:sldMk cId="0" sldId="256"/>
            <ac:picMk id="56" creationId="{A6845D84-0C63-1098-8B81-17D960FB51F5}"/>
          </ac:picMkLst>
        </pc:picChg>
        <pc:picChg chg="add del">
          <ac:chgData name="SC21B013-Ankit 2021-BTECH-AERSPENG" userId="e927e2ba-e663-453e-83d1-c8d0b43d845c" providerId="ADAL" clId="{4D6D7405-1008-4FA6-BBE3-7FCA60B79004}" dt="2024-04-23T04:33:36.927" v="58" actId="26606"/>
          <ac:picMkLst>
            <pc:docMk/>
            <pc:sldMk cId="0" sldId="256"/>
            <ac:picMk id="57" creationId="{798DA3F5-A078-D12D-9584-ECC48C54952E}"/>
          </ac:picMkLst>
        </pc:picChg>
        <pc:picChg chg="add">
          <ac:chgData name="SC21B013-Ankit 2021-BTECH-AERSPENG" userId="e927e2ba-e663-453e-83d1-c8d0b43d845c" providerId="ADAL" clId="{4D6D7405-1008-4FA6-BBE3-7FCA60B79004}" dt="2024-04-23T04:33:37.012" v="59" actId="26606"/>
          <ac:picMkLst>
            <pc:docMk/>
            <pc:sldMk cId="0" sldId="256"/>
            <ac:picMk id="62" creationId="{2BFB581C-2142-4222-9A3B-905AD6C09535}"/>
          </ac:picMkLst>
        </pc:picChg>
        <pc:picChg chg="add">
          <ac:chgData name="SC21B013-Ankit 2021-BTECH-AERSPENG" userId="e927e2ba-e663-453e-83d1-c8d0b43d845c" providerId="ADAL" clId="{4D6D7405-1008-4FA6-BBE3-7FCA60B79004}" dt="2024-04-23T04:33:37.012" v="59" actId="26606"/>
          <ac:picMkLst>
            <pc:docMk/>
            <pc:sldMk cId="0" sldId="256"/>
            <ac:picMk id="63" creationId="{A8E51648-9BAE-CACE-7B19-A6835C417F96}"/>
          </ac:picMkLst>
        </pc:picChg>
      </pc:sldChg>
      <pc:sldChg chg="addSp delSp modSp mod setBg modNotes">
        <pc:chgData name="SC21B013-Ankit 2021-BTECH-AERSPENG" userId="e927e2ba-e663-453e-83d1-c8d0b43d845c" providerId="ADAL" clId="{4D6D7405-1008-4FA6-BBE3-7FCA60B79004}" dt="2024-04-23T04:34:40.228" v="91" actId="26606"/>
        <pc:sldMkLst>
          <pc:docMk/>
          <pc:sldMk cId="0" sldId="257"/>
        </pc:sldMkLst>
        <pc:spChg chg="mod">
          <ac:chgData name="SC21B013-Ankit 2021-BTECH-AERSPENG" userId="e927e2ba-e663-453e-83d1-c8d0b43d845c" providerId="ADAL" clId="{4D6D7405-1008-4FA6-BBE3-7FCA60B79004}" dt="2024-04-23T04:34:40.228" v="91" actId="26606"/>
          <ac:spMkLst>
            <pc:docMk/>
            <pc:sldMk cId="0" sldId="257"/>
            <ac:spMk id="59" creationId="{00000000-0000-0000-0000-000000000000}"/>
          </ac:spMkLst>
        </pc:spChg>
        <pc:spChg chg="add del mod">
          <ac:chgData name="SC21B013-Ankit 2021-BTECH-AERSPENG" userId="e927e2ba-e663-453e-83d1-c8d0b43d845c" providerId="ADAL" clId="{4D6D7405-1008-4FA6-BBE3-7FCA60B79004}" dt="2024-04-23T04:34:40.228" v="91" actId="26606"/>
          <ac:spMkLst>
            <pc:docMk/>
            <pc:sldMk cId="0" sldId="257"/>
            <ac:spMk id="60" creationId="{00000000-0000-0000-0000-000000000000}"/>
          </ac:spMkLst>
        </pc:spChg>
        <pc:spChg chg="add">
          <ac:chgData name="SC21B013-Ankit 2021-BTECH-AERSPENG" userId="e927e2ba-e663-453e-83d1-c8d0b43d845c" providerId="ADAL" clId="{4D6D7405-1008-4FA6-BBE3-7FCA60B79004}" dt="2024-04-23T04:34:40.228" v="91" actId="26606"/>
          <ac:spMkLst>
            <pc:docMk/>
            <pc:sldMk cId="0" sldId="257"/>
            <ac:spMk id="74" creationId="{00000000-0000-0000-0000-000000000000}"/>
          </ac:spMkLst>
        </pc:spChg>
        <pc:graphicFrameChg chg="add del">
          <ac:chgData name="SC21B013-Ankit 2021-BTECH-AERSPENG" userId="e927e2ba-e663-453e-83d1-c8d0b43d845c" providerId="ADAL" clId="{4D6D7405-1008-4FA6-BBE3-7FCA60B79004}" dt="2024-04-23T04:34:40.125" v="90" actId="26606"/>
          <ac:graphicFrameMkLst>
            <pc:docMk/>
            <pc:sldMk cId="0" sldId="257"/>
            <ac:graphicFrameMk id="71" creationId="{E724CF92-02C3-F2C3-9B0A-2C0EFCEA0DB8}"/>
          </ac:graphicFrameMkLst>
        </pc:graphicFrameChg>
        <pc:picChg chg="add del">
          <ac:chgData name="SC21B013-Ankit 2021-BTECH-AERSPENG" userId="e927e2ba-e663-453e-83d1-c8d0b43d845c" providerId="ADAL" clId="{4D6D7405-1008-4FA6-BBE3-7FCA60B79004}" dt="2024-04-23T04:34:35.458" v="86" actId="26606"/>
          <ac:picMkLst>
            <pc:docMk/>
            <pc:sldMk cId="0" sldId="257"/>
            <ac:picMk id="62" creationId="{521B6EB3-66FE-A35C-02E2-843A80006240}"/>
          </ac:picMkLst>
        </pc:picChg>
        <pc:picChg chg="add del">
          <ac:chgData name="SC21B013-Ankit 2021-BTECH-AERSPENG" userId="e927e2ba-e663-453e-83d1-c8d0b43d845c" providerId="ADAL" clId="{4D6D7405-1008-4FA6-BBE3-7FCA60B79004}" dt="2024-04-23T04:34:35.458" v="86" actId="26606"/>
          <ac:picMkLst>
            <pc:docMk/>
            <pc:sldMk cId="0" sldId="257"/>
            <ac:picMk id="66" creationId="{559DF61F-9058-49C9-8F75-DC501F983B0E}"/>
          </ac:picMkLst>
        </pc:picChg>
        <pc:picChg chg="add del">
          <ac:chgData name="SC21B013-Ankit 2021-BTECH-AERSPENG" userId="e927e2ba-e663-453e-83d1-c8d0b43d845c" providerId="ADAL" clId="{4D6D7405-1008-4FA6-BBE3-7FCA60B79004}" dt="2024-04-23T04:34:38.657" v="88" actId="26606"/>
          <ac:picMkLst>
            <pc:docMk/>
            <pc:sldMk cId="0" sldId="257"/>
            <ac:picMk id="68" creationId="{A7F55C3F-B131-9DFB-ECC7-17E39BFF7516}"/>
          </ac:picMkLst>
        </pc:picChg>
        <pc:picChg chg="add del">
          <ac:chgData name="SC21B013-Ankit 2021-BTECH-AERSPENG" userId="e927e2ba-e663-453e-83d1-c8d0b43d845c" providerId="ADAL" clId="{4D6D7405-1008-4FA6-BBE3-7FCA60B79004}" dt="2024-04-23T04:34:40.125" v="90" actId="26606"/>
          <ac:picMkLst>
            <pc:docMk/>
            <pc:sldMk cId="0" sldId="257"/>
            <ac:picMk id="70" creationId="{A8D526D7-C782-4F65-A21F-A6B40D869B47}"/>
          </ac:picMkLst>
        </pc:picChg>
        <pc:picChg chg="add">
          <ac:chgData name="SC21B013-Ankit 2021-BTECH-AERSPENG" userId="e927e2ba-e663-453e-83d1-c8d0b43d845c" providerId="ADAL" clId="{4D6D7405-1008-4FA6-BBE3-7FCA60B79004}" dt="2024-04-23T04:34:40.228" v="91" actId="26606"/>
          <ac:picMkLst>
            <pc:docMk/>
            <pc:sldMk cId="0" sldId="257"/>
            <ac:picMk id="73" creationId="{521B6EB3-66FE-A35C-02E2-843A80006240}"/>
          </ac:picMkLst>
        </pc:picChg>
        <pc:picChg chg="add">
          <ac:chgData name="SC21B013-Ankit 2021-BTECH-AERSPENG" userId="e927e2ba-e663-453e-83d1-c8d0b43d845c" providerId="ADAL" clId="{4D6D7405-1008-4FA6-BBE3-7FCA60B79004}" dt="2024-04-23T04:34:40.228" v="91" actId="26606"/>
          <ac:picMkLst>
            <pc:docMk/>
            <pc:sldMk cId="0" sldId="257"/>
            <ac:picMk id="75" creationId="{559DF61F-9058-49C9-8F75-DC501F983B0E}"/>
          </ac:picMkLst>
        </pc:picChg>
      </pc:sldChg>
      <pc:sldChg chg="addSp delSp modSp mod setBg modNotes">
        <pc:chgData name="SC21B013-Ankit 2021-BTECH-AERSPENG" userId="e927e2ba-e663-453e-83d1-c8d0b43d845c" providerId="ADAL" clId="{4D6D7405-1008-4FA6-BBE3-7FCA60B79004}" dt="2024-04-23T04:34:54.856" v="96" actId="26606"/>
        <pc:sldMkLst>
          <pc:docMk/>
          <pc:sldMk cId="0" sldId="258"/>
        </pc:sldMkLst>
        <pc:spChg chg="mod">
          <ac:chgData name="SC21B013-Ankit 2021-BTECH-AERSPENG" userId="e927e2ba-e663-453e-83d1-c8d0b43d845c" providerId="ADAL" clId="{4D6D7405-1008-4FA6-BBE3-7FCA60B79004}" dt="2024-04-23T04:34:54.856" v="96" actId="26606"/>
          <ac:spMkLst>
            <pc:docMk/>
            <pc:sldMk cId="0" sldId="258"/>
            <ac:spMk id="65" creationId="{00000000-0000-0000-0000-000000000000}"/>
          </ac:spMkLst>
        </pc:spChg>
        <pc:spChg chg="add del mod">
          <ac:chgData name="SC21B013-Ankit 2021-BTECH-AERSPENG" userId="e927e2ba-e663-453e-83d1-c8d0b43d845c" providerId="ADAL" clId="{4D6D7405-1008-4FA6-BBE3-7FCA60B79004}" dt="2024-04-23T04:34:54.856" v="96" actId="26606"/>
          <ac:spMkLst>
            <pc:docMk/>
            <pc:sldMk cId="0" sldId="258"/>
            <ac:spMk id="66" creationId="{00000000-0000-0000-0000-000000000000}"/>
          </ac:spMkLst>
        </pc:spChg>
        <pc:graphicFrameChg chg="add del">
          <ac:chgData name="SC21B013-Ankit 2021-BTECH-AERSPENG" userId="e927e2ba-e663-453e-83d1-c8d0b43d845c" providerId="ADAL" clId="{4D6D7405-1008-4FA6-BBE3-7FCA60B79004}" dt="2024-04-23T04:34:53.044" v="93" actId="26606"/>
          <ac:graphicFrameMkLst>
            <pc:docMk/>
            <pc:sldMk cId="0" sldId="258"/>
            <ac:graphicFrameMk id="68" creationId="{FB45212C-59DC-2B7D-6084-A605184984B7}"/>
          </ac:graphicFrameMkLst>
        </pc:graphicFrameChg>
        <pc:graphicFrameChg chg="add del">
          <ac:chgData name="SC21B013-Ankit 2021-BTECH-AERSPENG" userId="e927e2ba-e663-453e-83d1-c8d0b43d845c" providerId="ADAL" clId="{4D6D7405-1008-4FA6-BBE3-7FCA60B79004}" dt="2024-04-23T04:34:54.774" v="95" actId="26606"/>
          <ac:graphicFrameMkLst>
            <pc:docMk/>
            <pc:sldMk cId="0" sldId="258"/>
            <ac:graphicFrameMk id="74" creationId="{920B32A9-6609-80D0-C042-D30159F89C8F}"/>
          </ac:graphicFrameMkLst>
        </pc:graphicFrameChg>
        <pc:graphicFrameChg chg="add">
          <ac:chgData name="SC21B013-Ankit 2021-BTECH-AERSPENG" userId="e927e2ba-e663-453e-83d1-c8d0b43d845c" providerId="ADAL" clId="{4D6D7405-1008-4FA6-BBE3-7FCA60B79004}" dt="2024-04-23T04:34:54.856" v="96" actId="26606"/>
          <ac:graphicFrameMkLst>
            <pc:docMk/>
            <pc:sldMk cId="0" sldId="258"/>
            <ac:graphicFrameMk id="77" creationId="{FB45212C-59DC-2B7D-6084-A605184984B7}"/>
          </ac:graphicFrameMkLst>
        </pc:graphicFrameChg>
        <pc:picChg chg="add del">
          <ac:chgData name="SC21B013-Ankit 2021-BTECH-AERSPENG" userId="e927e2ba-e663-453e-83d1-c8d0b43d845c" providerId="ADAL" clId="{4D6D7405-1008-4FA6-BBE3-7FCA60B79004}" dt="2024-04-23T04:34:53.044" v="93" actId="26606"/>
          <ac:picMkLst>
            <pc:docMk/>
            <pc:sldMk cId="0" sldId="258"/>
            <ac:picMk id="72" creationId="{82AABC82-C2D1-4340-A6DF-6E73DF06FCAC}"/>
          </ac:picMkLst>
        </pc:picChg>
        <pc:picChg chg="add">
          <ac:chgData name="SC21B013-Ankit 2021-BTECH-AERSPENG" userId="e927e2ba-e663-453e-83d1-c8d0b43d845c" providerId="ADAL" clId="{4D6D7405-1008-4FA6-BBE3-7FCA60B79004}" dt="2024-04-23T04:34:54.856" v="96" actId="26606"/>
          <ac:picMkLst>
            <pc:docMk/>
            <pc:sldMk cId="0" sldId="258"/>
            <ac:picMk id="76" creationId="{82AABC82-C2D1-4340-A6DF-6E73DF06FCAC}"/>
          </ac:picMkLst>
        </pc:picChg>
      </pc:sldChg>
      <pc:sldChg chg="addSp delSp modSp mod setBg">
        <pc:chgData name="SC21B013-Ankit 2021-BTECH-AERSPENG" userId="e927e2ba-e663-453e-83d1-c8d0b43d845c" providerId="ADAL" clId="{4D6D7405-1008-4FA6-BBE3-7FCA60B79004}" dt="2024-04-23T04:36:22.195" v="113" actId="26606"/>
        <pc:sldMkLst>
          <pc:docMk/>
          <pc:sldMk cId="0" sldId="259"/>
        </pc:sldMkLst>
        <pc:spChg chg="mod">
          <ac:chgData name="SC21B013-Ankit 2021-BTECH-AERSPENG" userId="e927e2ba-e663-453e-83d1-c8d0b43d845c" providerId="ADAL" clId="{4D6D7405-1008-4FA6-BBE3-7FCA60B79004}" dt="2024-04-23T04:36:22.195" v="113" actId="26606"/>
          <ac:spMkLst>
            <pc:docMk/>
            <pc:sldMk cId="0" sldId="259"/>
            <ac:spMk id="71" creationId="{00000000-0000-0000-0000-000000000000}"/>
          </ac:spMkLst>
        </pc:spChg>
        <pc:spChg chg="mod">
          <ac:chgData name="SC21B013-Ankit 2021-BTECH-AERSPENG" userId="e927e2ba-e663-453e-83d1-c8d0b43d845c" providerId="ADAL" clId="{4D6D7405-1008-4FA6-BBE3-7FCA60B79004}" dt="2024-04-23T04:36:22.195" v="113" actId="26606"/>
          <ac:spMkLst>
            <pc:docMk/>
            <pc:sldMk cId="0" sldId="259"/>
            <ac:spMk id="72" creationId="{00000000-0000-0000-0000-000000000000}"/>
          </ac:spMkLst>
        </pc:spChg>
        <pc:spChg chg="add del">
          <ac:chgData name="SC21B013-Ankit 2021-BTECH-AERSPENG" userId="e927e2ba-e663-453e-83d1-c8d0b43d845c" providerId="ADAL" clId="{4D6D7405-1008-4FA6-BBE3-7FCA60B79004}" dt="2024-04-23T04:36:22.195" v="113" actId="26606"/>
          <ac:spMkLst>
            <pc:docMk/>
            <pc:sldMk cId="0" sldId="259"/>
            <ac:spMk id="77" creationId="{9A6C2C86-63BF-47D5-AA3F-905111A238E2}"/>
          </ac:spMkLst>
        </pc:spChg>
        <pc:spChg chg="add del">
          <ac:chgData name="SC21B013-Ankit 2021-BTECH-AERSPENG" userId="e927e2ba-e663-453e-83d1-c8d0b43d845c" providerId="ADAL" clId="{4D6D7405-1008-4FA6-BBE3-7FCA60B79004}" dt="2024-04-23T04:35:38.970" v="103" actId="26606"/>
          <ac:spMkLst>
            <pc:docMk/>
            <pc:sldMk cId="0" sldId="259"/>
            <ac:spMk id="84" creationId="{9A6C2C86-63BF-47D5-AA3F-905111A238E2}"/>
          </ac:spMkLst>
        </pc:spChg>
        <pc:picChg chg="add del">
          <ac:chgData name="SC21B013-Ankit 2021-BTECH-AERSPENG" userId="e927e2ba-e663-453e-83d1-c8d0b43d845c" providerId="ADAL" clId="{4D6D7405-1008-4FA6-BBE3-7FCA60B79004}" dt="2024-04-23T04:35:08.303" v="98" actId="26606"/>
          <ac:picMkLst>
            <pc:docMk/>
            <pc:sldMk cId="0" sldId="259"/>
            <ac:picMk id="74" creationId="{4F44EFC9-BC2E-63D9-D8E6-1219C5DCD5FC}"/>
          </ac:picMkLst>
        </pc:picChg>
        <pc:picChg chg="add del">
          <ac:chgData name="SC21B013-Ankit 2021-BTECH-AERSPENG" userId="e927e2ba-e663-453e-83d1-c8d0b43d845c" providerId="ADAL" clId="{4D6D7405-1008-4FA6-BBE3-7FCA60B79004}" dt="2024-04-23T04:36:01.312" v="106" actId="26606"/>
          <ac:picMkLst>
            <pc:docMk/>
            <pc:sldMk cId="0" sldId="259"/>
            <ac:picMk id="81" creationId="{C9B07B63-D148-3C1A-DE89-4DD3C4CBEC51}"/>
          </ac:picMkLst>
        </pc:picChg>
        <pc:picChg chg="add del">
          <ac:chgData name="SC21B013-Ankit 2021-BTECH-AERSPENG" userId="e927e2ba-e663-453e-83d1-c8d0b43d845c" providerId="ADAL" clId="{4D6D7405-1008-4FA6-BBE3-7FCA60B79004}" dt="2024-04-23T04:36:22.195" v="113" actId="26606"/>
          <ac:picMkLst>
            <pc:docMk/>
            <pc:sldMk cId="0" sldId="259"/>
            <ac:picMk id="83" creationId="{E13051B2-5369-0D68-C956-680E4C0C7CA4}"/>
          </ac:picMkLst>
        </pc:picChg>
        <pc:picChg chg="add del">
          <ac:chgData name="SC21B013-Ankit 2021-BTECH-AERSPENG" userId="e927e2ba-e663-453e-83d1-c8d0b43d845c" providerId="ADAL" clId="{4D6D7405-1008-4FA6-BBE3-7FCA60B79004}" dt="2024-04-23T04:36:01.312" v="106" actId="26606"/>
          <ac:picMkLst>
            <pc:docMk/>
            <pc:sldMk cId="0" sldId="259"/>
            <ac:picMk id="85" creationId="{E0BE7827-5B1A-4F37-BF70-19F7C5C6BDEB}"/>
          </ac:picMkLst>
        </pc:picChg>
        <pc:picChg chg="add del">
          <ac:chgData name="SC21B013-Ankit 2021-BTECH-AERSPENG" userId="e927e2ba-e663-453e-83d1-c8d0b43d845c" providerId="ADAL" clId="{4D6D7405-1008-4FA6-BBE3-7FCA60B79004}" dt="2024-04-23T04:36:22.195" v="113" actId="26606"/>
          <ac:picMkLst>
            <pc:docMk/>
            <pc:sldMk cId="0" sldId="259"/>
            <ac:picMk id="87" creationId="{5405F23C-C82E-4181-95EA-321F3D891A40}"/>
          </ac:picMkLst>
        </pc:picChg>
        <pc:cxnChg chg="add del">
          <ac:chgData name="SC21B013-Ankit 2021-BTECH-AERSPENG" userId="e927e2ba-e663-453e-83d1-c8d0b43d845c" providerId="ADAL" clId="{4D6D7405-1008-4FA6-BBE3-7FCA60B79004}" dt="2024-04-23T04:36:22.195" v="113" actId="26606"/>
          <ac:cxnSpMkLst>
            <pc:docMk/>
            <pc:sldMk cId="0" sldId="259"/>
            <ac:cxnSpMk id="79" creationId="{425A0768-3044-4AA9-A889-D2CAA68C517A}"/>
          </ac:cxnSpMkLst>
        </pc:cxnChg>
        <pc:cxnChg chg="add del">
          <ac:chgData name="SC21B013-Ankit 2021-BTECH-AERSPENG" userId="e927e2ba-e663-453e-83d1-c8d0b43d845c" providerId="ADAL" clId="{4D6D7405-1008-4FA6-BBE3-7FCA60B79004}" dt="2024-04-23T04:35:38.970" v="103" actId="26606"/>
          <ac:cxnSpMkLst>
            <pc:docMk/>
            <pc:sldMk cId="0" sldId="259"/>
            <ac:cxnSpMk id="86" creationId="{425A0768-3044-4AA9-A889-D2CAA68C517A}"/>
          </ac:cxnSpMkLst>
        </pc:cxnChg>
      </pc:sldChg>
      <pc:sldChg chg="addSp delSp modSp mod setBg modNotes">
        <pc:chgData name="SC21B013-Ankit 2021-BTECH-AERSPENG" userId="e927e2ba-e663-453e-83d1-c8d0b43d845c" providerId="ADAL" clId="{4D6D7405-1008-4FA6-BBE3-7FCA60B79004}" dt="2024-04-23T04:36:47.759" v="123" actId="27614"/>
        <pc:sldMkLst>
          <pc:docMk/>
          <pc:sldMk cId="0" sldId="260"/>
        </pc:sldMkLst>
        <pc:spChg chg="add del">
          <ac:chgData name="SC21B013-Ankit 2021-BTECH-AERSPENG" userId="e927e2ba-e663-453e-83d1-c8d0b43d845c" providerId="ADAL" clId="{4D6D7405-1008-4FA6-BBE3-7FCA60B79004}" dt="2024-04-23T04:36:31.121" v="115" actId="26606"/>
          <ac:spMkLst>
            <pc:docMk/>
            <pc:sldMk cId="0" sldId="260"/>
            <ac:spMk id="79" creationId="{E24F7045-1B8B-4422-9330-0BC8BF6065E3}"/>
          </ac:spMkLst>
        </pc:spChg>
        <pc:spChg chg="add del">
          <ac:chgData name="SC21B013-Ankit 2021-BTECH-AERSPENG" userId="e927e2ba-e663-453e-83d1-c8d0b43d845c" providerId="ADAL" clId="{4D6D7405-1008-4FA6-BBE3-7FCA60B79004}" dt="2024-04-23T04:36:31.121" v="115" actId="26606"/>
          <ac:spMkLst>
            <pc:docMk/>
            <pc:sldMk cId="0" sldId="260"/>
            <ac:spMk id="80" creationId="{7ED0B3BD-E968-4364-878A-47D3A6AEF099}"/>
          </ac:spMkLst>
        </pc:spChg>
        <pc:spChg chg="add del">
          <ac:chgData name="SC21B013-Ankit 2021-BTECH-AERSPENG" userId="e927e2ba-e663-453e-83d1-c8d0b43d845c" providerId="ADAL" clId="{4D6D7405-1008-4FA6-BBE3-7FCA60B79004}" dt="2024-04-23T04:36:31.121" v="115" actId="26606"/>
          <ac:spMkLst>
            <pc:docMk/>
            <pc:sldMk cId="0" sldId="260"/>
            <ac:spMk id="81" creationId="{C8E5BCBF-E5D0-444B-A584-4A5FF79F9D7E}"/>
          </ac:spMkLst>
        </pc:spChg>
        <pc:spChg chg="add del">
          <ac:chgData name="SC21B013-Ankit 2021-BTECH-AERSPENG" userId="e927e2ba-e663-453e-83d1-c8d0b43d845c" providerId="ADAL" clId="{4D6D7405-1008-4FA6-BBE3-7FCA60B79004}" dt="2024-04-23T04:36:16.308" v="110" actId="26606"/>
          <ac:spMkLst>
            <pc:docMk/>
            <pc:sldMk cId="0" sldId="260"/>
            <ac:spMk id="82" creationId="{5C56FD3A-4F39-4752-AC00-DB25CCA4ED73}"/>
          </ac:spMkLst>
        </pc:spChg>
        <pc:spChg chg="add del">
          <ac:chgData name="SC21B013-Ankit 2021-BTECH-AERSPENG" userId="e927e2ba-e663-453e-83d1-c8d0b43d845c" providerId="ADAL" clId="{4D6D7405-1008-4FA6-BBE3-7FCA60B79004}" dt="2024-04-23T04:36:35.415" v="117" actId="26606"/>
          <ac:spMkLst>
            <pc:docMk/>
            <pc:sldMk cId="0" sldId="260"/>
            <ac:spMk id="83" creationId="{3385F975-4404-4237-86DB-4C018161DDD3}"/>
          </ac:spMkLst>
        </pc:spChg>
        <pc:spChg chg="add del">
          <ac:chgData name="SC21B013-Ankit 2021-BTECH-AERSPENG" userId="e927e2ba-e663-453e-83d1-c8d0b43d845c" providerId="ADAL" clId="{4D6D7405-1008-4FA6-BBE3-7FCA60B79004}" dt="2024-04-23T04:36:16.308" v="110" actId="26606"/>
          <ac:spMkLst>
            <pc:docMk/>
            <pc:sldMk cId="0" sldId="260"/>
            <ac:spMk id="84" creationId="{772527DF-A25C-46B4-A5D9-BBE2E310ACAF}"/>
          </ac:spMkLst>
        </pc:spChg>
        <pc:spChg chg="add del">
          <ac:chgData name="SC21B013-Ankit 2021-BTECH-AERSPENG" userId="e927e2ba-e663-453e-83d1-c8d0b43d845c" providerId="ADAL" clId="{4D6D7405-1008-4FA6-BBE3-7FCA60B79004}" dt="2024-04-23T04:36:35.415" v="117" actId="26606"/>
          <ac:spMkLst>
            <pc:docMk/>
            <pc:sldMk cId="0" sldId="260"/>
            <ac:spMk id="85" creationId="{DCAE6285-6D7E-42D2-8A66-CDA633FB9EE8}"/>
          </ac:spMkLst>
        </pc:spChg>
        <pc:spChg chg="add del">
          <ac:chgData name="SC21B013-Ankit 2021-BTECH-AERSPENG" userId="e927e2ba-e663-453e-83d1-c8d0b43d845c" providerId="ADAL" clId="{4D6D7405-1008-4FA6-BBE3-7FCA60B79004}" dt="2024-04-23T04:36:21.739" v="112" actId="26606"/>
          <ac:spMkLst>
            <pc:docMk/>
            <pc:sldMk cId="0" sldId="260"/>
            <ac:spMk id="86" creationId="{C8E5BCBF-E5D0-444B-A584-4A5FF79F9D7E}"/>
          </ac:spMkLst>
        </pc:spChg>
        <pc:spChg chg="add del">
          <ac:chgData name="SC21B013-Ankit 2021-BTECH-AERSPENG" userId="e927e2ba-e663-453e-83d1-c8d0b43d845c" providerId="ADAL" clId="{4D6D7405-1008-4FA6-BBE3-7FCA60B79004}" dt="2024-04-23T04:36:21.739" v="112" actId="26606"/>
          <ac:spMkLst>
            <pc:docMk/>
            <pc:sldMk cId="0" sldId="260"/>
            <ac:spMk id="87" creationId="{E24F7045-1B8B-4422-9330-0BC8BF6065E3}"/>
          </ac:spMkLst>
        </pc:spChg>
        <pc:spChg chg="add del">
          <ac:chgData name="SC21B013-Ankit 2021-BTECH-AERSPENG" userId="e927e2ba-e663-453e-83d1-c8d0b43d845c" providerId="ADAL" clId="{4D6D7405-1008-4FA6-BBE3-7FCA60B79004}" dt="2024-04-23T04:36:21.739" v="112" actId="26606"/>
          <ac:spMkLst>
            <pc:docMk/>
            <pc:sldMk cId="0" sldId="260"/>
            <ac:spMk id="88" creationId="{7ED0B3BD-E968-4364-878A-47D3A6AEF099}"/>
          </ac:spMkLst>
        </pc:spChg>
        <pc:spChg chg="add del">
          <ac:chgData name="SC21B013-Ankit 2021-BTECH-AERSPENG" userId="e927e2ba-e663-453e-83d1-c8d0b43d845c" providerId="ADAL" clId="{4D6D7405-1008-4FA6-BBE3-7FCA60B79004}" dt="2024-04-23T04:36:47.015" v="122" actId="26606"/>
          <ac:spMkLst>
            <pc:docMk/>
            <pc:sldMk cId="0" sldId="260"/>
            <ac:spMk id="91" creationId="{E24F7045-1B8B-4422-9330-0BC8BF6065E3}"/>
          </ac:spMkLst>
        </pc:spChg>
        <pc:spChg chg="add del">
          <ac:chgData name="SC21B013-Ankit 2021-BTECH-AERSPENG" userId="e927e2ba-e663-453e-83d1-c8d0b43d845c" providerId="ADAL" clId="{4D6D7405-1008-4FA6-BBE3-7FCA60B79004}" dt="2024-04-23T04:36:47.015" v="122" actId="26606"/>
          <ac:spMkLst>
            <pc:docMk/>
            <pc:sldMk cId="0" sldId="260"/>
            <ac:spMk id="92" creationId="{7ED0B3BD-E968-4364-878A-47D3A6AEF099}"/>
          </ac:spMkLst>
        </pc:spChg>
        <pc:spChg chg="add del">
          <ac:chgData name="SC21B013-Ankit 2021-BTECH-AERSPENG" userId="e927e2ba-e663-453e-83d1-c8d0b43d845c" providerId="ADAL" clId="{4D6D7405-1008-4FA6-BBE3-7FCA60B79004}" dt="2024-04-23T04:36:47.015" v="122" actId="26606"/>
          <ac:spMkLst>
            <pc:docMk/>
            <pc:sldMk cId="0" sldId="260"/>
            <ac:spMk id="93" creationId="{C8E5BCBF-E5D0-444B-A584-4A5FF79F9D7E}"/>
          </ac:spMkLst>
        </pc:spChg>
        <pc:picChg chg="mod">
          <ac:chgData name="SC21B013-Ankit 2021-BTECH-AERSPENG" userId="e927e2ba-e663-453e-83d1-c8d0b43d845c" providerId="ADAL" clId="{4D6D7405-1008-4FA6-BBE3-7FCA60B79004}" dt="2024-04-23T04:36:47.759" v="123" actId="27614"/>
          <ac:picMkLst>
            <pc:docMk/>
            <pc:sldMk cId="0" sldId="260"/>
            <ac:picMk id="77" creationId="{00000000-0000-0000-0000-000000000000}"/>
          </ac:picMkLst>
        </pc:picChg>
        <pc:picChg chg="add del">
          <ac:chgData name="SC21B013-Ankit 2021-BTECH-AERSPENG" userId="e927e2ba-e663-453e-83d1-c8d0b43d845c" providerId="ADAL" clId="{4D6D7405-1008-4FA6-BBE3-7FCA60B79004}" dt="2024-04-23T04:36:40.327" v="119" actId="26606"/>
          <ac:picMkLst>
            <pc:docMk/>
            <pc:sldMk cId="0" sldId="260"/>
            <ac:picMk id="89" creationId="{88D2FF5B-DD64-4389-8A61-76F48BB08807}"/>
          </ac:picMkLst>
        </pc:picChg>
      </pc:sldChg>
      <pc:sldChg chg="addSp modSp mod setBg modNotes">
        <pc:chgData name="SC21B013-Ankit 2021-BTECH-AERSPENG" userId="e927e2ba-e663-453e-83d1-c8d0b43d845c" providerId="ADAL" clId="{4D6D7405-1008-4FA6-BBE3-7FCA60B79004}" dt="2024-04-23T04:36:54.250" v="124" actId="26606"/>
        <pc:sldMkLst>
          <pc:docMk/>
          <pc:sldMk cId="0" sldId="261"/>
        </pc:sldMkLst>
        <pc:spChg chg="add">
          <ac:chgData name="SC21B013-Ankit 2021-BTECH-AERSPENG" userId="e927e2ba-e663-453e-83d1-c8d0b43d845c" providerId="ADAL" clId="{4D6D7405-1008-4FA6-BBE3-7FCA60B79004}" dt="2024-04-23T04:36:54.250" v="124" actId="26606"/>
          <ac:spMkLst>
            <pc:docMk/>
            <pc:sldMk cId="0" sldId="261"/>
            <ac:spMk id="87" creationId="{E24F7045-1B8B-4422-9330-0BC8BF6065E3}"/>
          </ac:spMkLst>
        </pc:spChg>
        <pc:spChg chg="add">
          <ac:chgData name="SC21B013-Ankit 2021-BTECH-AERSPENG" userId="e927e2ba-e663-453e-83d1-c8d0b43d845c" providerId="ADAL" clId="{4D6D7405-1008-4FA6-BBE3-7FCA60B79004}" dt="2024-04-23T04:36:54.250" v="124" actId="26606"/>
          <ac:spMkLst>
            <pc:docMk/>
            <pc:sldMk cId="0" sldId="261"/>
            <ac:spMk id="89" creationId="{7ED0B3BD-E968-4364-878A-47D3A6AEF099}"/>
          </ac:spMkLst>
        </pc:spChg>
        <pc:spChg chg="add">
          <ac:chgData name="SC21B013-Ankit 2021-BTECH-AERSPENG" userId="e927e2ba-e663-453e-83d1-c8d0b43d845c" providerId="ADAL" clId="{4D6D7405-1008-4FA6-BBE3-7FCA60B79004}" dt="2024-04-23T04:36:54.250" v="124" actId="26606"/>
          <ac:spMkLst>
            <pc:docMk/>
            <pc:sldMk cId="0" sldId="261"/>
            <ac:spMk id="91" creationId="{C8E5BCBF-E5D0-444B-A584-4A5FF79F9D7E}"/>
          </ac:spMkLst>
        </pc:spChg>
        <pc:picChg chg="mod">
          <ac:chgData name="SC21B013-Ankit 2021-BTECH-AERSPENG" userId="e927e2ba-e663-453e-83d1-c8d0b43d845c" providerId="ADAL" clId="{4D6D7405-1008-4FA6-BBE3-7FCA60B79004}" dt="2024-04-23T04:36:54.250" v="124" actId="26606"/>
          <ac:picMkLst>
            <pc:docMk/>
            <pc:sldMk cId="0" sldId="261"/>
            <ac:picMk id="82" creationId="{00000000-0000-0000-0000-000000000000}"/>
          </ac:picMkLst>
        </pc:picChg>
      </pc:sldChg>
      <pc:sldChg chg="addSp delSp modSp mod setBg modNotes">
        <pc:chgData name="SC21B013-Ankit 2021-BTECH-AERSPENG" userId="e927e2ba-e663-453e-83d1-c8d0b43d845c" providerId="ADAL" clId="{4D6D7405-1008-4FA6-BBE3-7FCA60B79004}" dt="2024-04-23T04:38:53.744" v="142" actId="26606"/>
        <pc:sldMkLst>
          <pc:docMk/>
          <pc:sldMk cId="0" sldId="262"/>
        </pc:sldMkLst>
        <pc:spChg chg="del">
          <ac:chgData name="SC21B013-Ankit 2021-BTECH-AERSPENG" userId="e927e2ba-e663-453e-83d1-c8d0b43d845c" providerId="ADAL" clId="{4D6D7405-1008-4FA6-BBE3-7FCA60B79004}" dt="2024-04-23T04:37:17.558" v="125" actId="21"/>
          <ac:spMkLst>
            <pc:docMk/>
            <pc:sldMk cId="0" sldId="262"/>
            <ac:spMk id="88" creationId="{00000000-0000-0000-0000-000000000000}"/>
          </ac:spMkLst>
        </pc:spChg>
        <pc:spChg chg="add del">
          <ac:chgData name="SC21B013-Ankit 2021-BTECH-AERSPENG" userId="e927e2ba-e663-453e-83d1-c8d0b43d845c" providerId="ADAL" clId="{4D6D7405-1008-4FA6-BBE3-7FCA60B79004}" dt="2024-04-23T04:38:53.688" v="141" actId="26606"/>
          <ac:spMkLst>
            <pc:docMk/>
            <pc:sldMk cId="0" sldId="262"/>
            <ac:spMk id="92" creationId="{C2869B52-288D-4851-BEBE-FCF64CB1E481}"/>
          </ac:spMkLst>
        </pc:spChg>
        <pc:spChg chg="add">
          <ac:chgData name="SC21B013-Ankit 2021-BTECH-AERSPENG" userId="e927e2ba-e663-453e-83d1-c8d0b43d845c" providerId="ADAL" clId="{4D6D7405-1008-4FA6-BBE3-7FCA60B79004}" dt="2024-04-23T04:38:53.744" v="142" actId="26606"/>
          <ac:spMkLst>
            <pc:docMk/>
            <pc:sldMk cId="0" sldId="262"/>
            <ac:spMk id="94" creationId="{E1B06D72-EEA4-4E56-9D5E-96440C15A1D9}"/>
          </ac:spMkLst>
        </pc:spChg>
        <pc:picChg chg="mod">
          <ac:chgData name="SC21B013-Ankit 2021-BTECH-AERSPENG" userId="e927e2ba-e663-453e-83d1-c8d0b43d845c" providerId="ADAL" clId="{4D6D7405-1008-4FA6-BBE3-7FCA60B79004}" dt="2024-04-23T04:38:53.744" v="142" actId="26606"/>
          <ac:picMkLst>
            <pc:docMk/>
            <pc:sldMk cId="0" sldId="262"/>
            <ac:picMk id="87" creationId="{00000000-0000-0000-0000-000000000000}"/>
          </ac:picMkLst>
        </pc:picChg>
        <pc:picChg chg="del">
          <ac:chgData name="SC21B013-Ankit 2021-BTECH-AERSPENG" userId="e927e2ba-e663-453e-83d1-c8d0b43d845c" providerId="ADAL" clId="{4D6D7405-1008-4FA6-BBE3-7FCA60B79004}" dt="2024-04-23T04:37:17.558" v="125" actId="21"/>
          <ac:picMkLst>
            <pc:docMk/>
            <pc:sldMk cId="0" sldId="262"/>
            <ac:picMk id="89" creationId="{00000000-0000-0000-0000-000000000000}"/>
          </ac:picMkLst>
        </pc:picChg>
        <pc:picChg chg="add">
          <ac:chgData name="SC21B013-Ankit 2021-BTECH-AERSPENG" userId="e927e2ba-e663-453e-83d1-c8d0b43d845c" providerId="ADAL" clId="{4D6D7405-1008-4FA6-BBE3-7FCA60B79004}" dt="2024-04-23T04:38:53.744" v="142" actId="26606"/>
          <ac:picMkLst>
            <pc:docMk/>
            <pc:sldMk cId="0" sldId="262"/>
            <ac:picMk id="95" creationId="{97EEB557-E045-4967-91EE-5412EB4FABEC}"/>
          </ac:picMkLst>
        </pc:picChg>
      </pc:sldChg>
      <pc:sldChg chg="addSp modSp mod setBg modNotes">
        <pc:chgData name="SC21B013-Ankit 2021-BTECH-AERSPENG" userId="e927e2ba-e663-453e-83d1-c8d0b43d845c" providerId="ADAL" clId="{4D6D7405-1008-4FA6-BBE3-7FCA60B79004}" dt="2024-04-23T04:40:36.954" v="158" actId="26606"/>
        <pc:sldMkLst>
          <pc:docMk/>
          <pc:sldMk cId="0" sldId="263"/>
        </pc:sldMkLst>
        <pc:spChg chg="add">
          <ac:chgData name="SC21B013-Ankit 2021-BTECH-AERSPENG" userId="e927e2ba-e663-453e-83d1-c8d0b43d845c" providerId="ADAL" clId="{4D6D7405-1008-4FA6-BBE3-7FCA60B79004}" dt="2024-04-23T04:40:36.954" v="158" actId="26606"/>
          <ac:spMkLst>
            <pc:docMk/>
            <pc:sldMk cId="0" sldId="263"/>
            <ac:spMk id="99" creationId="{D64A12F0-8158-4372-9761-AD0A6ED30C2E}"/>
          </ac:spMkLst>
        </pc:spChg>
        <pc:picChg chg="mod">
          <ac:chgData name="SC21B013-Ankit 2021-BTECH-AERSPENG" userId="e927e2ba-e663-453e-83d1-c8d0b43d845c" providerId="ADAL" clId="{4D6D7405-1008-4FA6-BBE3-7FCA60B79004}" dt="2024-04-23T04:40:36.954" v="158" actId="26606"/>
          <ac:picMkLst>
            <pc:docMk/>
            <pc:sldMk cId="0" sldId="263"/>
            <ac:picMk id="94" creationId="{00000000-0000-0000-0000-000000000000}"/>
          </ac:picMkLst>
        </pc:picChg>
      </pc:sldChg>
      <pc:sldChg chg="addSp delSp modSp mod setBg modNotes">
        <pc:chgData name="SC21B013-Ankit 2021-BTECH-AERSPENG" userId="e927e2ba-e663-453e-83d1-c8d0b43d845c" providerId="ADAL" clId="{4D6D7405-1008-4FA6-BBE3-7FCA60B79004}" dt="2024-04-23T04:41:57.199" v="192" actId="14100"/>
        <pc:sldMkLst>
          <pc:docMk/>
          <pc:sldMk cId="0" sldId="264"/>
        </pc:sldMkLst>
        <pc:spChg chg="add del">
          <ac:chgData name="SC21B013-Ankit 2021-BTECH-AERSPENG" userId="e927e2ba-e663-453e-83d1-c8d0b43d845c" providerId="ADAL" clId="{4D6D7405-1008-4FA6-BBE3-7FCA60B79004}" dt="2024-04-23T04:41:32.173" v="186" actId="26606"/>
          <ac:spMkLst>
            <pc:docMk/>
            <pc:sldMk cId="0" sldId="264"/>
            <ac:spMk id="101" creationId="{D64A12F0-8158-4372-9761-AD0A6ED30C2E}"/>
          </ac:spMkLst>
        </pc:spChg>
        <pc:spChg chg="add">
          <ac:chgData name="SC21B013-Ankit 2021-BTECH-AERSPENG" userId="e927e2ba-e663-453e-83d1-c8d0b43d845c" providerId="ADAL" clId="{4D6D7405-1008-4FA6-BBE3-7FCA60B79004}" dt="2024-04-23T04:41:32.237" v="187" actId="26606"/>
          <ac:spMkLst>
            <pc:docMk/>
            <pc:sldMk cId="0" sldId="264"/>
            <ac:spMk id="103" creationId="{E24F7045-1B8B-4422-9330-0BC8BF6065E3}"/>
          </ac:spMkLst>
        </pc:spChg>
        <pc:spChg chg="add">
          <ac:chgData name="SC21B013-Ankit 2021-BTECH-AERSPENG" userId="e927e2ba-e663-453e-83d1-c8d0b43d845c" providerId="ADAL" clId="{4D6D7405-1008-4FA6-BBE3-7FCA60B79004}" dt="2024-04-23T04:41:32.237" v="187" actId="26606"/>
          <ac:spMkLst>
            <pc:docMk/>
            <pc:sldMk cId="0" sldId="264"/>
            <ac:spMk id="105" creationId="{7ED0B3BD-E968-4364-878A-47D3A6AEF099}"/>
          </ac:spMkLst>
        </pc:spChg>
        <pc:spChg chg="add del">
          <ac:chgData name="SC21B013-Ankit 2021-BTECH-AERSPENG" userId="e927e2ba-e663-453e-83d1-c8d0b43d845c" providerId="ADAL" clId="{4D6D7405-1008-4FA6-BBE3-7FCA60B79004}" dt="2024-04-23T04:40:47.071" v="162" actId="26606"/>
          <ac:spMkLst>
            <pc:docMk/>
            <pc:sldMk cId="0" sldId="264"/>
            <ac:spMk id="106" creationId="{772527DF-A25C-46B4-A5D9-BBE2E310ACAF}"/>
          </ac:spMkLst>
        </pc:spChg>
        <pc:spChg chg="add del">
          <ac:chgData name="SC21B013-Ankit 2021-BTECH-AERSPENG" userId="e927e2ba-e663-453e-83d1-c8d0b43d845c" providerId="ADAL" clId="{4D6D7405-1008-4FA6-BBE3-7FCA60B79004}" dt="2024-04-23T04:40:47.071" v="162" actId="26606"/>
          <ac:spMkLst>
            <pc:docMk/>
            <pc:sldMk cId="0" sldId="264"/>
            <ac:spMk id="107" creationId="{5C56FD3A-4F39-4752-AC00-DB25CCA4ED73}"/>
          </ac:spMkLst>
        </pc:spChg>
        <pc:spChg chg="add">
          <ac:chgData name="SC21B013-Ankit 2021-BTECH-AERSPENG" userId="e927e2ba-e663-453e-83d1-c8d0b43d845c" providerId="ADAL" clId="{4D6D7405-1008-4FA6-BBE3-7FCA60B79004}" dt="2024-04-23T04:41:32.237" v="187" actId="26606"/>
          <ac:spMkLst>
            <pc:docMk/>
            <pc:sldMk cId="0" sldId="264"/>
            <ac:spMk id="108" creationId="{C8E5BCBF-E5D0-444B-A584-4A5FF79F9D7E}"/>
          </ac:spMkLst>
        </pc:spChg>
        <pc:spChg chg="add del">
          <ac:chgData name="SC21B013-Ankit 2021-BTECH-AERSPENG" userId="e927e2ba-e663-453e-83d1-c8d0b43d845c" providerId="ADAL" clId="{4D6D7405-1008-4FA6-BBE3-7FCA60B79004}" dt="2024-04-23T04:40:50.363" v="164" actId="26606"/>
          <ac:spMkLst>
            <pc:docMk/>
            <pc:sldMk cId="0" sldId="264"/>
            <ac:spMk id="109" creationId="{D64A12F0-8158-4372-9761-AD0A6ED30C2E}"/>
          </ac:spMkLst>
        </pc:spChg>
        <pc:spChg chg="add del">
          <ac:chgData name="SC21B013-Ankit 2021-BTECH-AERSPENG" userId="e927e2ba-e663-453e-83d1-c8d0b43d845c" providerId="ADAL" clId="{4D6D7405-1008-4FA6-BBE3-7FCA60B79004}" dt="2024-04-23T04:40:54.637" v="166" actId="26606"/>
          <ac:spMkLst>
            <pc:docMk/>
            <pc:sldMk cId="0" sldId="264"/>
            <ac:spMk id="111" creationId="{3385F975-4404-4237-86DB-4C018161DDD3}"/>
          </ac:spMkLst>
        </pc:spChg>
        <pc:spChg chg="add del">
          <ac:chgData name="SC21B013-Ankit 2021-BTECH-AERSPENG" userId="e927e2ba-e663-453e-83d1-c8d0b43d845c" providerId="ADAL" clId="{4D6D7405-1008-4FA6-BBE3-7FCA60B79004}" dt="2024-04-23T04:40:54.637" v="166" actId="26606"/>
          <ac:spMkLst>
            <pc:docMk/>
            <pc:sldMk cId="0" sldId="264"/>
            <ac:spMk id="112" creationId="{DCAE6285-6D7E-42D2-8A66-CDA633FB9EE8}"/>
          </ac:spMkLst>
        </pc:spChg>
        <pc:spChg chg="add del">
          <ac:chgData name="SC21B013-Ankit 2021-BTECH-AERSPENG" userId="e927e2ba-e663-453e-83d1-c8d0b43d845c" providerId="ADAL" clId="{4D6D7405-1008-4FA6-BBE3-7FCA60B79004}" dt="2024-04-23T04:40:59.691" v="172" actId="26606"/>
          <ac:spMkLst>
            <pc:docMk/>
            <pc:sldMk cId="0" sldId="264"/>
            <ac:spMk id="118" creationId="{D64A12F0-8158-4372-9761-AD0A6ED30C2E}"/>
          </ac:spMkLst>
        </pc:spChg>
        <pc:spChg chg="add del">
          <ac:chgData name="SC21B013-Ankit 2021-BTECH-AERSPENG" userId="e927e2ba-e663-453e-83d1-c8d0b43d845c" providerId="ADAL" clId="{4D6D7405-1008-4FA6-BBE3-7FCA60B79004}" dt="2024-04-23T04:41:02.125" v="174" actId="26606"/>
          <ac:spMkLst>
            <pc:docMk/>
            <pc:sldMk cId="0" sldId="264"/>
            <ac:spMk id="120" creationId="{5C56FD3A-4F39-4752-AC00-DB25CCA4ED73}"/>
          </ac:spMkLst>
        </pc:spChg>
        <pc:spChg chg="add del">
          <ac:chgData name="SC21B013-Ankit 2021-BTECH-AERSPENG" userId="e927e2ba-e663-453e-83d1-c8d0b43d845c" providerId="ADAL" clId="{4D6D7405-1008-4FA6-BBE3-7FCA60B79004}" dt="2024-04-23T04:41:02.125" v="174" actId="26606"/>
          <ac:spMkLst>
            <pc:docMk/>
            <pc:sldMk cId="0" sldId="264"/>
            <ac:spMk id="121" creationId="{772527DF-A25C-46B4-A5D9-BBE2E310ACAF}"/>
          </ac:spMkLst>
        </pc:spChg>
        <pc:spChg chg="add del">
          <ac:chgData name="SC21B013-Ankit 2021-BTECH-AERSPENG" userId="e927e2ba-e663-453e-83d1-c8d0b43d845c" providerId="ADAL" clId="{4D6D7405-1008-4FA6-BBE3-7FCA60B79004}" dt="2024-04-23T04:41:10.114" v="178" actId="26606"/>
          <ac:spMkLst>
            <pc:docMk/>
            <pc:sldMk cId="0" sldId="264"/>
            <ac:spMk id="125" creationId="{D64A12F0-8158-4372-9761-AD0A6ED30C2E}"/>
          </ac:spMkLst>
        </pc:spChg>
        <pc:spChg chg="add del">
          <ac:chgData name="SC21B013-Ankit 2021-BTECH-AERSPENG" userId="e927e2ba-e663-453e-83d1-c8d0b43d845c" providerId="ADAL" clId="{4D6D7405-1008-4FA6-BBE3-7FCA60B79004}" dt="2024-04-23T04:41:11.446" v="180" actId="26606"/>
          <ac:spMkLst>
            <pc:docMk/>
            <pc:sldMk cId="0" sldId="264"/>
            <ac:spMk id="127" creationId="{5C56FD3A-4F39-4752-AC00-DB25CCA4ED73}"/>
          </ac:spMkLst>
        </pc:spChg>
        <pc:spChg chg="add del">
          <ac:chgData name="SC21B013-Ankit 2021-BTECH-AERSPENG" userId="e927e2ba-e663-453e-83d1-c8d0b43d845c" providerId="ADAL" clId="{4D6D7405-1008-4FA6-BBE3-7FCA60B79004}" dt="2024-04-23T04:41:11.446" v="180" actId="26606"/>
          <ac:spMkLst>
            <pc:docMk/>
            <pc:sldMk cId="0" sldId="264"/>
            <ac:spMk id="128" creationId="{772527DF-A25C-46B4-A5D9-BBE2E310ACAF}"/>
          </ac:spMkLst>
        </pc:spChg>
        <pc:picChg chg="mod">
          <ac:chgData name="SC21B013-Ankit 2021-BTECH-AERSPENG" userId="e927e2ba-e663-453e-83d1-c8d0b43d845c" providerId="ADAL" clId="{4D6D7405-1008-4FA6-BBE3-7FCA60B79004}" dt="2024-04-23T04:41:57.199" v="192" actId="14100"/>
          <ac:picMkLst>
            <pc:docMk/>
            <pc:sldMk cId="0" sldId="264"/>
            <ac:picMk id="99" creationId="{00000000-0000-0000-0000-000000000000}"/>
          </ac:picMkLst>
        </pc:picChg>
        <pc:picChg chg="add del">
          <ac:chgData name="SC21B013-Ankit 2021-BTECH-AERSPENG" userId="e927e2ba-e663-453e-83d1-c8d0b43d845c" providerId="ADAL" clId="{4D6D7405-1008-4FA6-BBE3-7FCA60B79004}" dt="2024-04-23T04:40:45.349" v="160" actId="26606"/>
          <ac:picMkLst>
            <pc:docMk/>
            <pc:sldMk cId="0" sldId="264"/>
            <ac:picMk id="104" creationId="{88D2FF5B-DD64-4389-8A61-76F48BB08807}"/>
          </ac:picMkLst>
        </pc:picChg>
        <pc:picChg chg="add del">
          <ac:chgData name="SC21B013-Ankit 2021-BTECH-AERSPENG" userId="e927e2ba-e663-453e-83d1-c8d0b43d845c" providerId="ADAL" clId="{4D6D7405-1008-4FA6-BBE3-7FCA60B79004}" dt="2024-04-23T04:40:57.118" v="168" actId="26606"/>
          <ac:picMkLst>
            <pc:docMk/>
            <pc:sldMk cId="0" sldId="264"/>
            <ac:picMk id="114" creationId="{0B07607B-0813-4C06-81E3-A4FB13DBA803}"/>
          </ac:picMkLst>
        </pc:picChg>
        <pc:picChg chg="add del">
          <ac:chgData name="SC21B013-Ankit 2021-BTECH-AERSPENG" userId="e927e2ba-e663-453e-83d1-c8d0b43d845c" providerId="ADAL" clId="{4D6D7405-1008-4FA6-BBE3-7FCA60B79004}" dt="2024-04-23T04:40:58.645" v="170" actId="26606"/>
          <ac:picMkLst>
            <pc:docMk/>
            <pc:sldMk cId="0" sldId="264"/>
            <ac:picMk id="116" creationId="{88D2FF5B-DD64-4389-8A61-76F48BB08807}"/>
          </ac:picMkLst>
        </pc:picChg>
        <pc:picChg chg="add del">
          <ac:chgData name="SC21B013-Ankit 2021-BTECH-AERSPENG" userId="e927e2ba-e663-453e-83d1-c8d0b43d845c" providerId="ADAL" clId="{4D6D7405-1008-4FA6-BBE3-7FCA60B79004}" dt="2024-04-23T04:41:03.637" v="176" actId="26606"/>
          <ac:picMkLst>
            <pc:docMk/>
            <pc:sldMk cId="0" sldId="264"/>
            <ac:picMk id="123" creationId="{88D2FF5B-DD64-4389-8A61-76F48BB08807}"/>
          </ac:picMkLst>
        </pc:picChg>
        <pc:picChg chg="add del">
          <ac:chgData name="SC21B013-Ankit 2021-BTECH-AERSPENG" userId="e927e2ba-e663-453e-83d1-c8d0b43d845c" providerId="ADAL" clId="{4D6D7405-1008-4FA6-BBE3-7FCA60B79004}" dt="2024-04-23T04:41:19.789" v="184" actId="26606"/>
          <ac:picMkLst>
            <pc:docMk/>
            <pc:sldMk cId="0" sldId="264"/>
            <ac:picMk id="130" creationId="{88D2FF5B-DD64-4389-8A61-76F48BB08807}"/>
          </ac:picMkLst>
        </pc:picChg>
      </pc:sldChg>
      <pc:sldChg chg="addSp delSp modSp mod setBg modNotes">
        <pc:chgData name="SC21B013-Ankit 2021-BTECH-AERSPENG" userId="e927e2ba-e663-453e-83d1-c8d0b43d845c" providerId="ADAL" clId="{4D6D7405-1008-4FA6-BBE3-7FCA60B79004}" dt="2024-04-23T04:42:53.683" v="212" actId="14100"/>
        <pc:sldMkLst>
          <pc:docMk/>
          <pc:sldMk cId="0" sldId="265"/>
        </pc:sldMkLst>
        <pc:spChg chg="add del">
          <ac:chgData name="SC21B013-Ankit 2021-BTECH-AERSPENG" userId="e927e2ba-e663-453e-83d1-c8d0b43d845c" providerId="ADAL" clId="{4D6D7405-1008-4FA6-BBE3-7FCA60B79004}" dt="2024-04-23T04:42:16.424" v="194" actId="26606"/>
          <ac:spMkLst>
            <pc:docMk/>
            <pc:sldMk cId="0" sldId="265"/>
            <ac:spMk id="109" creationId="{D64A12F0-8158-4372-9761-AD0A6ED30C2E}"/>
          </ac:spMkLst>
        </pc:spChg>
        <pc:spChg chg="add del">
          <ac:chgData name="SC21B013-Ankit 2021-BTECH-AERSPENG" userId="e927e2ba-e663-453e-83d1-c8d0b43d845c" providerId="ADAL" clId="{4D6D7405-1008-4FA6-BBE3-7FCA60B79004}" dt="2024-04-23T04:42:19.017" v="196" actId="26606"/>
          <ac:spMkLst>
            <pc:docMk/>
            <pc:sldMk cId="0" sldId="265"/>
            <ac:spMk id="111" creationId="{C2869B52-288D-4851-BEBE-FCF64CB1E481}"/>
          </ac:spMkLst>
        </pc:spChg>
        <pc:spChg chg="add del">
          <ac:chgData name="SC21B013-Ankit 2021-BTECH-AERSPENG" userId="e927e2ba-e663-453e-83d1-c8d0b43d845c" providerId="ADAL" clId="{4D6D7405-1008-4FA6-BBE3-7FCA60B79004}" dt="2024-04-23T04:42:21.283" v="198" actId="26606"/>
          <ac:spMkLst>
            <pc:docMk/>
            <pc:sldMk cId="0" sldId="265"/>
            <ac:spMk id="113" creationId="{D64A12F0-8158-4372-9761-AD0A6ED30C2E}"/>
          </ac:spMkLst>
        </pc:spChg>
        <pc:spChg chg="add del">
          <ac:chgData name="SC21B013-Ankit 2021-BTECH-AERSPENG" userId="e927e2ba-e663-453e-83d1-c8d0b43d845c" providerId="ADAL" clId="{4D6D7405-1008-4FA6-BBE3-7FCA60B79004}" dt="2024-04-23T04:42:22.800" v="200" actId="26606"/>
          <ac:spMkLst>
            <pc:docMk/>
            <pc:sldMk cId="0" sldId="265"/>
            <ac:spMk id="115" creationId="{C2869B52-288D-4851-BEBE-FCF64CB1E481}"/>
          </ac:spMkLst>
        </pc:spChg>
        <pc:spChg chg="add del">
          <ac:chgData name="SC21B013-Ankit 2021-BTECH-AERSPENG" userId="e927e2ba-e663-453e-83d1-c8d0b43d845c" providerId="ADAL" clId="{4D6D7405-1008-4FA6-BBE3-7FCA60B79004}" dt="2024-04-23T04:42:25.255" v="202" actId="26606"/>
          <ac:spMkLst>
            <pc:docMk/>
            <pc:sldMk cId="0" sldId="265"/>
            <ac:spMk id="117" creationId="{D64A12F0-8158-4372-9761-AD0A6ED30C2E}"/>
          </ac:spMkLst>
        </pc:spChg>
        <pc:spChg chg="add del">
          <ac:chgData name="SC21B013-Ankit 2021-BTECH-AERSPENG" userId="e927e2ba-e663-453e-83d1-c8d0b43d845c" providerId="ADAL" clId="{4D6D7405-1008-4FA6-BBE3-7FCA60B79004}" dt="2024-04-23T04:42:26.939" v="204" actId="26606"/>
          <ac:spMkLst>
            <pc:docMk/>
            <pc:sldMk cId="0" sldId="265"/>
            <ac:spMk id="119" creationId="{C2869B52-288D-4851-BEBE-FCF64CB1E481}"/>
          </ac:spMkLst>
        </pc:spChg>
        <pc:spChg chg="add del">
          <ac:chgData name="SC21B013-Ankit 2021-BTECH-AERSPENG" userId="e927e2ba-e663-453e-83d1-c8d0b43d845c" providerId="ADAL" clId="{4D6D7405-1008-4FA6-BBE3-7FCA60B79004}" dt="2024-04-23T04:42:30.233" v="206" actId="26606"/>
          <ac:spMkLst>
            <pc:docMk/>
            <pc:sldMk cId="0" sldId="265"/>
            <ac:spMk id="121" creationId="{D64A12F0-8158-4372-9761-AD0A6ED30C2E}"/>
          </ac:spMkLst>
        </pc:spChg>
        <pc:spChg chg="add">
          <ac:chgData name="SC21B013-Ankit 2021-BTECH-AERSPENG" userId="e927e2ba-e663-453e-83d1-c8d0b43d845c" providerId="ADAL" clId="{4D6D7405-1008-4FA6-BBE3-7FCA60B79004}" dt="2024-04-23T04:42:30.305" v="207" actId="26606"/>
          <ac:spMkLst>
            <pc:docMk/>
            <pc:sldMk cId="0" sldId="265"/>
            <ac:spMk id="123" creationId="{1149F43D-E43A-49B5-B781-48DF10A581BD}"/>
          </ac:spMkLst>
        </pc:spChg>
        <pc:picChg chg="mod">
          <ac:chgData name="SC21B013-Ankit 2021-BTECH-AERSPENG" userId="e927e2ba-e663-453e-83d1-c8d0b43d845c" providerId="ADAL" clId="{4D6D7405-1008-4FA6-BBE3-7FCA60B79004}" dt="2024-04-23T04:42:53.683" v="212" actId="14100"/>
          <ac:picMkLst>
            <pc:docMk/>
            <pc:sldMk cId="0" sldId="265"/>
            <ac:picMk id="104" creationId="{00000000-0000-0000-0000-000000000000}"/>
          </ac:picMkLst>
        </pc:picChg>
      </pc:sldChg>
      <pc:sldChg chg="addSp modSp mod setBg setClrOvrMap modNotes">
        <pc:chgData name="SC21B013-Ankit 2021-BTECH-AERSPENG" userId="e927e2ba-e663-453e-83d1-c8d0b43d845c" providerId="ADAL" clId="{4D6D7405-1008-4FA6-BBE3-7FCA60B79004}" dt="2024-04-23T04:43:29.541" v="216" actId="26606"/>
        <pc:sldMkLst>
          <pc:docMk/>
          <pc:sldMk cId="0" sldId="266"/>
        </pc:sldMkLst>
        <pc:spChg chg="ord">
          <ac:chgData name="SC21B013-Ankit 2021-BTECH-AERSPENG" userId="e927e2ba-e663-453e-83d1-c8d0b43d845c" providerId="ADAL" clId="{4D6D7405-1008-4FA6-BBE3-7FCA60B79004}" dt="2024-04-23T04:43:29.541" v="216" actId="26606"/>
          <ac:spMkLst>
            <pc:docMk/>
            <pc:sldMk cId="0" sldId="266"/>
            <ac:spMk id="109" creationId="{00000000-0000-0000-0000-000000000000}"/>
          </ac:spMkLst>
        </pc:spChg>
        <pc:spChg chg="mod">
          <ac:chgData name="SC21B013-Ankit 2021-BTECH-AERSPENG" userId="e927e2ba-e663-453e-83d1-c8d0b43d845c" providerId="ADAL" clId="{4D6D7405-1008-4FA6-BBE3-7FCA60B79004}" dt="2024-04-23T04:43:29.541" v="216" actId="26606"/>
          <ac:spMkLst>
            <pc:docMk/>
            <pc:sldMk cId="0" sldId="266"/>
            <ac:spMk id="111" creationId="{00000000-0000-0000-0000-000000000000}"/>
          </ac:spMkLst>
        </pc:spChg>
        <pc:spChg chg="add">
          <ac:chgData name="SC21B013-Ankit 2021-BTECH-AERSPENG" userId="e927e2ba-e663-453e-83d1-c8d0b43d845c" providerId="ADAL" clId="{4D6D7405-1008-4FA6-BBE3-7FCA60B79004}" dt="2024-04-23T04:43:29.541" v="216" actId="26606"/>
          <ac:spMkLst>
            <pc:docMk/>
            <pc:sldMk cId="0" sldId="266"/>
            <ac:spMk id="116" creationId="{8E482A67-6CD8-49D7-9F85-52ECF99152D0}"/>
          </ac:spMkLst>
        </pc:spChg>
        <pc:spChg chg="add">
          <ac:chgData name="SC21B013-Ankit 2021-BTECH-AERSPENG" userId="e927e2ba-e663-453e-83d1-c8d0b43d845c" providerId="ADAL" clId="{4D6D7405-1008-4FA6-BBE3-7FCA60B79004}" dt="2024-04-23T04:43:29.541" v="216" actId="26606"/>
          <ac:spMkLst>
            <pc:docMk/>
            <pc:sldMk cId="0" sldId="266"/>
            <ac:spMk id="118" creationId="{418F941B-B7E9-44F2-9A2C-5D35ACF9A678}"/>
          </ac:spMkLst>
        </pc:spChg>
        <pc:picChg chg="mod ord">
          <ac:chgData name="SC21B013-Ankit 2021-BTECH-AERSPENG" userId="e927e2ba-e663-453e-83d1-c8d0b43d845c" providerId="ADAL" clId="{4D6D7405-1008-4FA6-BBE3-7FCA60B79004}" dt="2024-04-23T04:43:29.541" v="216" actId="26606"/>
          <ac:picMkLst>
            <pc:docMk/>
            <pc:sldMk cId="0" sldId="266"/>
            <ac:picMk id="110" creationId="{00000000-0000-0000-0000-000000000000}"/>
          </ac:picMkLst>
        </pc:picChg>
      </pc:sldChg>
      <pc:sldChg chg="addSp modSp mod setBg modNotes">
        <pc:chgData name="SC21B013-Ankit 2021-BTECH-AERSPENG" userId="e927e2ba-e663-453e-83d1-c8d0b43d845c" providerId="ADAL" clId="{4D6D7405-1008-4FA6-BBE3-7FCA60B79004}" dt="2024-04-23T04:43:38.152" v="217" actId="26606"/>
        <pc:sldMkLst>
          <pc:docMk/>
          <pc:sldMk cId="0" sldId="267"/>
        </pc:sldMkLst>
        <pc:spChg chg="add">
          <ac:chgData name="SC21B013-Ankit 2021-BTECH-AERSPENG" userId="e927e2ba-e663-453e-83d1-c8d0b43d845c" providerId="ADAL" clId="{4D6D7405-1008-4FA6-BBE3-7FCA60B79004}" dt="2024-04-23T04:43:38.152" v="217" actId="26606"/>
          <ac:spMkLst>
            <pc:docMk/>
            <pc:sldMk cId="0" sldId="267"/>
            <ac:spMk id="121" creationId="{1149F43D-E43A-49B5-B781-48DF10A581BD}"/>
          </ac:spMkLst>
        </pc:spChg>
        <pc:picChg chg="mod">
          <ac:chgData name="SC21B013-Ankit 2021-BTECH-AERSPENG" userId="e927e2ba-e663-453e-83d1-c8d0b43d845c" providerId="ADAL" clId="{4D6D7405-1008-4FA6-BBE3-7FCA60B79004}" dt="2024-04-23T04:43:38.152" v="217" actId="26606"/>
          <ac:picMkLst>
            <pc:docMk/>
            <pc:sldMk cId="0" sldId="267"/>
            <ac:picMk id="116" creationId="{00000000-0000-0000-0000-000000000000}"/>
          </ac:picMkLst>
        </pc:picChg>
      </pc:sldChg>
      <pc:sldChg chg="addSp delSp modSp mod setBg modNotes">
        <pc:chgData name="SC21B013-Ankit 2021-BTECH-AERSPENG" userId="e927e2ba-e663-453e-83d1-c8d0b43d845c" providerId="ADAL" clId="{4D6D7405-1008-4FA6-BBE3-7FCA60B79004}" dt="2024-04-23T04:44:03.096" v="224" actId="14100"/>
        <pc:sldMkLst>
          <pc:docMk/>
          <pc:sldMk cId="0" sldId="268"/>
        </pc:sldMkLst>
        <pc:spChg chg="add del">
          <ac:chgData name="SC21B013-Ankit 2021-BTECH-AERSPENG" userId="e927e2ba-e663-453e-83d1-c8d0b43d845c" providerId="ADAL" clId="{4D6D7405-1008-4FA6-BBE3-7FCA60B79004}" dt="2024-04-23T04:43:45.790" v="219" actId="26606"/>
          <ac:spMkLst>
            <pc:docMk/>
            <pc:sldMk cId="0" sldId="268"/>
            <ac:spMk id="126" creationId="{10D000F3-92AB-4D68-9BD8-9B59F65BEF0B}"/>
          </ac:spMkLst>
        </pc:spChg>
        <pc:spChg chg="add">
          <ac:chgData name="SC21B013-Ankit 2021-BTECH-AERSPENG" userId="e927e2ba-e663-453e-83d1-c8d0b43d845c" providerId="ADAL" clId="{4D6D7405-1008-4FA6-BBE3-7FCA60B79004}" dt="2024-04-23T04:43:45.857" v="220" actId="26606"/>
          <ac:spMkLst>
            <pc:docMk/>
            <pc:sldMk cId="0" sldId="268"/>
            <ac:spMk id="128" creationId="{1149F43D-E43A-49B5-B781-48DF10A581BD}"/>
          </ac:spMkLst>
        </pc:spChg>
        <pc:picChg chg="mod">
          <ac:chgData name="SC21B013-Ankit 2021-BTECH-AERSPENG" userId="e927e2ba-e663-453e-83d1-c8d0b43d845c" providerId="ADAL" clId="{4D6D7405-1008-4FA6-BBE3-7FCA60B79004}" dt="2024-04-23T04:44:03.096" v="224" actId="14100"/>
          <ac:picMkLst>
            <pc:docMk/>
            <pc:sldMk cId="0" sldId="268"/>
            <ac:picMk id="121" creationId="{00000000-0000-0000-0000-000000000000}"/>
          </ac:picMkLst>
        </pc:picChg>
      </pc:sldChg>
      <pc:sldChg chg="addSp delSp modSp mod setBg modNotes">
        <pc:chgData name="SC21B013-Ankit 2021-BTECH-AERSPENG" userId="e927e2ba-e663-453e-83d1-c8d0b43d845c" providerId="ADAL" clId="{4D6D7405-1008-4FA6-BBE3-7FCA60B79004}" dt="2024-04-23T04:44:24.751" v="239" actId="26606"/>
        <pc:sldMkLst>
          <pc:docMk/>
          <pc:sldMk cId="0" sldId="269"/>
        </pc:sldMkLst>
        <pc:spChg chg="add del">
          <ac:chgData name="SC21B013-Ankit 2021-BTECH-AERSPENG" userId="e927e2ba-e663-453e-83d1-c8d0b43d845c" providerId="ADAL" clId="{4D6D7405-1008-4FA6-BBE3-7FCA60B79004}" dt="2024-04-23T04:44:11.757" v="226" actId="26606"/>
          <ac:spMkLst>
            <pc:docMk/>
            <pc:sldMk cId="0" sldId="269"/>
            <ac:spMk id="131" creationId="{1149F43D-E43A-49B5-B781-48DF10A581BD}"/>
          </ac:spMkLst>
        </pc:spChg>
        <pc:spChg chg="add del">
          <ac:chgData name="SC21B013-Ankit 2021-BTECH-AERSPENG" userId="e927e2ba-e663-453e-83d1-c8d0b43d845c" providerId="ADAL" clId="{4D6D7405-1008-4FA6-BBE3-7FCA60B79004}" dt="2024-04-23T04:44:14.249" v="228" actId="26606"/>
          <ac:spMkLst>
            <pc:docMk/>
            <pc:sldMk cId="0" sldId="269"/>
            <ac:spMk id="133" creationId="{E1B06D72-EEA4-4E56-9D5E-96440C15A1D9}"/>
          </ac:spMkLst>
        </pc:spChg>
        <pc:spChg chg="add del">
          <ac:chgData name="SC21B013-Ankit 2021-BTECH-AERSPENG" userId="e927e2ba-e663-453e-83d1-c8d0b43d845c" providerId="ADAL" clId="{4D6D7405-1008-4FA6-BBE3-7FCA60B79004}" dt="2024-04-23T04:44:16.043" v="230" actId="26606"/>
          <ac:spMkLst>
            <pc:docMk/>
            <pc:sldMk cId="0" sldId="269"/>
            <ac:spMk id="136" creationId="{1149F43D-E43A-49B5-B781-48DF10A581BD}"/>
          </ac:spMkLst>
        </pc:spChg>
        <pc:spChg chg="add del">
          <ac:chgData name="SC21B013-Ankit 2021-BTECH-AERSPENG" userId="e927e2ba-e663-453e-83d1-c8d0b43d845c" providerId="ADAL" clId="{4D6D7405-1008-4FA6-BBE3-7FCA60B79004}" dt="2024-04-23T04:44:17.695" v="232" actId="26606"/>
          <ac:spMkLst>
            <pc:docMk/>
            <pc:sldMk cId="0" sldId="269"/>
            <ac:spMk id="139" creationId="{E1B06D72-EEA4-4E56-9D5E-96440C15A1D9}"/>
          </ac:spMkLst>
        </pc:spChg>
        <pc:spChg chg="add del">
          <ac:chgData name="SC21B013-Ankit 2021-BTECH-AERSPENG" userId="e927e2ba-e663-453e-83d1-c8d0b43d845c" providerId="ADAL" clId="{4D6D7405-1008-4FA6-BBE3-7FCA60B79004}" dt="2024-04-23T04:44:19.169" v="234" actId="26606"/>
          <ac:spMkLst>
            <pc:docMk/>
            <pc:sldMk cId="0" sldId="269"/>
            <ac:spMk id="141" creationId="{1149F43D-E43A-49B5-B781-48DF10A581BD}"/>
          </ac:spMkLst>
        </pc:spChg>
        <pc:spChg chg="add del">
          <ac:chgData name="SC21B013-Ankit 2021-BTECH-AERSPENG" userId="e927e2ba-e663-453e-83d1-c8d0b43d845c" providerId="ADAL" clId="{4D6D7405-1008-4FA6-BBE3-7FCA60B79004}" dt="2024-04-23T04:44:22.313" v="236" actId="26606"/>
          <ac:spMkLst>
            <pc:docMk/>
            <pc:sldMk cId="0" sldId="269"/>
            <ac:spMk id="143" creationId="{D64A12F0-8158-4372-9761-AD0A6ED30C2E}"/>
          </ac:spMkLst>
        </pc:spChg>
        <pc:spChg chg="add del">
          <ac:chgData name="SC21B013-Ankit 2021-BTECH-AERSPENG" userId="e927e2ba-e663-453e-83d1-c8d0b43d845c" providerId="ADAL" clId="{4D6D7405-1008-4FA6-BBE3-7FCA60B79004}" dt="2024-04-23T04:44:24.695" v="238" actId="26606"/>
          <ac:spMkLst>
            <pc:docMk/>
            <pc:sldMk cId="0" sldId="269"/>
            <ac:spMk id="145" creationId="{1149F43D-E43A-49B5-B781-48DF10A581BD}"/>
          </ac:spMkLst>
        </pc:spChg>
        <pc:spChg chg="add">
          <ac:chgData name="SC21B013-Ankit 2021-BTECH-AERSPENG" userId="e927e2ba-e663-453e-83d1-c8d0b43d845c" providerId="ADAL" clId="{4D6D7405-1008-4FA6-BBE3-7FCA60B79004}" dt="2024-04-23T04:44:24.751" v="239" actId="26606"/>
          <ac:spMkLst>
            <pc:docMk/>
            <pc:sldMk cId="0" sldId="269"/>
            <ac:spMk id="147" creationId="{D64A12F0-8158-4372-9761-AD0A6ED30C2E}"/>
          </ac:spMkLst>
        </pc:spChg>
        <pc:picChg chg="mod">
          <ac:chgData name="SC21B013-Ankit 2021-BTECH-AERSPENG" userId="e927e2ba-e663-453e-83d1-c8d0b43d845c" providerId="ADAL" clId="{4D6D7405-1008-4FA6-BBE3-7FCA60B79004}" dt="2024-04-23T04:44:24.751" v="239" actId="26606"/>
          <ac:picMkLst>
            <pc:docMk/>
            <pc:sldMk cId="0" sldId="269"/>
            <ac:picMk id="126" creationId="{00000000-0000-0000-0000-000000000000}"/>
          </ac:picMkLst>
        </pc:picChg>
        <pc:picChg chg="add del">
          <ac:chgData name="SC21B013-Ankit 2021-BTECH-AERSPENG" userId="e927e2ba-e663-453e-83d1-c8d0b43d845c" providerId="ADAL" clId="{4D6D7405-1008-4FA6-BBE3-7FCA60B79004}" dt="2024-04-23T04:44:14.249" v="228" actId="26606"/>
          <ac:picMkLst>
            <pc:docMk/>
            <pc:sldMk cId="0" sldId="269"/>
            <ac:picMk id="134" creationId="{97EEB557-E045-4967-91EE-5412EB4FABEC}"/>
          </ac:picMkLst>
        </pc:picChg>
        <pc:picChg chg="add del">
          <ac:chgData name="SC21B013-Ankit 2021-BTECH-AERSPENG" userId="e927e2ba-e663-453e-83d1-c8d0b43d845c" providerId="ADAL" clId="{4D6D7405-1008-4FA6-BBE3-7FCA60B79004}" dt="2024-04-23T04:44:17.695" v="232" actId="26606"/>
          <ac:picMkLst>
            <pc:docMk/>
            <pc:sldMk cId="0" sldId="269"/>
            <ac:picMk id="138" creationId="{97EEB557-E045-4967-91EE-5412EB4FABEC}"/>
          </ac:picMkLst>
        </pc:picChg>
      </pc:sldChg>
      <pc:sldChg chg="addSp delSp modSp mod ord setBg modNotes">
        <pc:chgData name="SC21B013-Ankit 2021-BTECH-AERSPENG" userId="e927e2ba-e663-453e-83d1-c8d0b43d845c" providerId="ADAL" clId="{4D6D7405-1008-4FA6-BBE3-7FCA60B79004}" dt="2024-04-23T04:44:33.810" v="242" actId="26606"/>
        <pc:sldMkLst>
          <pc:docMk/>
          <pc:sldMk cId="0" sldId="270"/>
        </pc:sldMkLst>
        <pc:spChg chg="add del">
          <ac:chgData name="SC21B013-Ankit 2021-BTECH-AERSPENG" userId="e927e2ba-e663-453e-83d1-c8d0b43d845c" providerId="ADAL" clId="{4D6D7405-1008-4FA6-BBE3-7FCA60B79004}" dt="2024-04-23T04:44:33.742" v="241" actId="26606"/>
          <ac:spMkLst>
            <pc:docMk/>
            <pc:sldMk cId="0" sldId="270"/>
            <ac:spMk id="137" creationId="{7E474281-81D2-445B-80A1-0E2D4738085B}"/>
          </ac:spMkLst>
        </pc:spChg>
        <pc:spChg chg="add">
          <ac:chgData name="SC21B013-Ankit 2021-BTECH-AERSPENG" userId="e927e2ba-e663-453e-83d1-c8d0b43d845c" providerId="ADAL" clId="{4D6D7405-1008-4FA6-BBE3-7FCA60B79004}" dt="2024-04-23T04:44:33.810" v="242" actId="26606"/>
          <ac:spMkLst>
            <pc:docMk/>
            <pc:sldMk cId="0" sldId="270"/>
            <ac:spMk id="139" creationId="{DB960A63-C68D-4FD1-AD9F-B6B98B320E0A}"/>
          </ac:spMkLst>
        </pc:spChg>
        <pc:spChg chg="add">
          <ac:chgData name="SC21B013-Ankit 2021-BTECH-AERSPENG" userId="e927e2ba-e663-453e-83d1-c8d0b43d845c" providerId="ADAL" clId="{4D6D7405-1008-4FA6-BBE3-7FCA60B79004}" dt="2024-04-23T04:44:33.810" v="242" actId="26606"/>
          <ac:spMkLst>
            <pc:docMk/>
            <pc:sldMk cId="0" sldId="270"/>
            <ac:spMk id="140" creationId="{1237BE7E-4891-403E-A451-64911745167F}"/>
          </ac:spMkLst>
        </pc:spChg>
        <pc:spChg chg="add">
          <ac:chgData name="SC21B013-Ankit 2021-BTECH-AERSPENG" userId="e927e2ba-e663-453e-83d1-c8d0b43d845c" providerId="ADAL" clId="{4D6D7405-1008-4FA6-BBE3-7FCA60B79004}" dt="2024-04-23T04:44:33.810" v="242" actId="26606"/>
          <ac:spMkLst>
            <pc:docMk/>
            <pc:sldMk cId="0" sldId="270"/>
            <ac:spMk id="141" creationId="{2D896C4B-00AB-4C6E-AFB0-68503E8A34F2}"/>
          </ac:spMkLst>
        </pc:spChg>
        <pc:spChg chg="add">
          <ac:chgData name="SC21B013-Ankit 2021-BTECH-AERSPENG" userId="e927e2ba-e663-453e-83d1-c8d0b43d845c" providerId="ADAL" clId="{4D6D7405-1008-4FA6-BBE3-7FCA60B79004}" dt="2024-04-23T04:44:33.810" v="242" actId="26606"/>
          <ac:spMkLst>
            <pc:docMk/>
            <pc:sldMk cId="0" sldId="270"/>
            <ac:spMk id="143" creationId="{BAC8AB2A-3FC8-48A0-82D5-6CC49C3612B4}"/>
          </ac:spMkLst>
        </pc:spChg>
        <pc:spChg chg="add">
          <ac:chgData name="SC21B013-Ankit 2021-BTECH-AERSPENG" userId="e927e2ba-e663-453e-83d1-c8d0b43d845c" providerId="ADAL" clId="{4D6D7405-1008-4FA6-BBE3-7FCA60B79004}" dt="2024-04-23T04:44:33.810" v="242" actId="26606"/>
          <ac:spMkLst>
            <pc:docMk/>
            <pc:sldMk cId="0" sldId="270"/>
            <ac:spMk id="145" creationId="{CE484DC2-EDCE-4AB0-9BEB-D57C33411302}"/>
          </ac:spMkLst>
        </pc:spChg>
        <pc:picChg chg="mod">
          <ac:chgData name="SC21B013-Ankit 2021-BTECH-AERSPENG" userId="e927e2ba-e663-453e-83d1-c8d0b43d845c" providerId="ADAL" clId="{4D6D7405-1008-4FA6-BBE3-7FCA60B79004}" dt="2024-04-23T04:44:33.810" v="242" actId="26606"/>
          <ac:picMkLst>
            <pc:docMk/>
            <pc:sldMk cId="0" sldId="270"/>
            <ac:picMk id="131" creationId="{00000000-0000-0000-0000-000000000000}"/>
          </ac:picMkLst>
        </pc:picChg>
        <pc:picChg chg="mod">
          <ac:chgData name="SC21B013-Ankit 2021-BTECH-AERSPENG" userId="e927e2ba-e663-453e-83d1-c8d0b43d845c" providerId="ADAL" clId="{4D6D7405-1008-4FA6-BBE3-7FCA60B79004}" dt="2024-04-23T04:44:33.810" v="242" actId="26606"/>
          <ac:picMkLst>
            <pc:docMk/>
            <pc:sldMk cId="0" sldId="270"/>
            <ac:picMk id="132" creationId="{00000000-0000-0000-0000-000000000000}"/>
          </ac:picMkLst>
        </pc:picChg>
      </pc:sldChg>
      <pc:sldChg chg="addSp modSp mod setBg modNotes">
        <pc:chgData name="SC21B013-Ankit 2021-BTECH-AERSPENG" userId="e927e2ba-e663-453e-83d1-c8d0b43d845c" providerId="ADAL" clId="{4D6D7405-1008-4FA6-BBE3-7FCA60B79004}" dt="2024-04-23T04:44:42.442" v="243" actId="26606"/>
        <pc:sldMkLst>
          <pc:docMk/>
          <pc:sldMk cId="0" sldId="271"/>
        </pc:sldMkLst>
        <pc:spChg chg="add">
          <ac:chgData name="SC21B013-Ankit 2021-BTECH-AERSPENG" userId="e927e2ba-e663-453e-83d1-c8d0b43d845c" providerId="ADAL" clId="{4D6D7405-1008-4FA6-BBE3-7FCA60B79004}" dt="2024-04-23T04:44:42.442" v="243" actId="26606"/>
          <ac:spMkLst>
            <pc:docMk/>
            <pc:sldMk cId="0" sldId="271"/>
            <ac:spMk id="142" creationId="{D64A12F0-8158-4372-9761-AD0A6ED30C2E}"/>
          </ac:spMkLst>
        </pc:spChg>
        <pc:picChg chg="mod">
          <ac:chgData name="SC21B013-Ankit 2021-BTECH-AERSPENG" userId="e927e2ba-e663-453e-83d1-c8d0b43d845c" providerId="ADAL" clId="{4D6D7405-1008-4FA6-BBE3-7FCA60B79004}" dt="2024-04-23T04:44:42.442" v="243" actId="26606"/>
          <ac:picMkLst>
            <pc:docMk/>
            <pc:sldMk cId="0" sldId="271"/>
            <ac:picMk id="137" creationId="{00000000-0000-0000-0000-000000000000}"/>
          </ac:picMkLst>
        </pc:picChg>
      </pc:sldChg>
      <pc:sldChg chg="addSp modSp mod setBg modNotes">
        <pc:chgData name="SC21B013-Ankit 2021-BTECH-AERSPENG" userId="e927e2ba-e663-453e-83d1-c8d0b43d845c" providerId="ADAL" clId="{4D6D7405-1008-4FA6-BBE3-7FCA60B79004}" dt="2024-04-23T04:44:49.805" v="244" actId="26606"/>
        <pc:sldMkLst>
          <pc:docMk/>
          <pc:sldMk cId="0" sldId="272"/>
        </pc:sldMkLst>
        <pc:spChg chg="add">
          <ac:chgData name="SC21B013-Ankit 2021-BTECH-AERSPENG" userId="e927e2ba-e663-453e-83d1-c8d0b43d845c" providerId="ADAL" clId="{4D6D7405-1008-4FA6-BBE3-7FCA60B79004}" dt="2024-04-23T04:44:49.805" v="244" actId="26606"/>
          <ac:spMkLst>
            <pc:docMk/>
            <pc:sldMk cId="0" sldId="272"/>
            <ac:spMk id="147" creationId="{D64A12F0-8158-4372-9761-AD0A6ED30C2E}"/>
          </ac:spMkLst>
        </pc:spChg>
        <pc:picChg chg="mod">
          <ac:chgData name="SC21B013-Ankit 2021-BTECH-AERSPENG" userId="e927e2ba-e663-453e-83d1-c8d0b43d845c" providerId="ADAL" clId="{4D6D7405-1008-4FA6-BBE3-7FCA60B79004}" dt="2024-04-23T04:44:49.805" v="244" actId="26606"/>
          <ac:picMkLst>
            <pc:docMk/>
            <pc:sldMk cId="0" sldId="272"/>
            <ac:picMk id="142" creationId="{00000000-0000-0000-0000-000000000000}"/>
          </ac:picMkLst>
        </pc:picChg>
      </pc:sldChg>
      <pc:sldChg chg="addSp modSp mod setBg modNotes">
        <pc:chgData name="SC21B013-Ankit 2021-BTECH-AERSPENG" userId="e927e2ba-e663-453e-83d1-c8d0b43d845c" providerId="ADAL" clId="{4D6D7405-1008-4FA6-BBE3-7FCA60B79004}" dt="2024-04-23T04:44:58.627" v="245" actId="26606"/>
        <pc:sldMkLst>
          <pc:docMk/>
          <pc:sldMk cId="0" sldId="273"/>
        </pc:sldMkLst>
        <pc:spChg chg="add">
          <ac:chgData name="SC21B013-Ankit 2021-BTECH-AERSPENG" userId="e927e2ba-e663-453e-83d1-c8d0b43d845c" providerId="ADAL" clId="{4D6D7405-1008-4FA6-BBE3-7FCA60B79004}" dt="2024-04-23T04:44:58.627" v="245" actId="26606"/>
          <ac:spMkLst>
            <pc:docMk/>
            <pc:sldMk cId="0" sldId="273"/>
            <ac:spMk id="152" creationId="{D64A12F0-8158-4372-9761-AD0A6ED30C2E}"/>
          </ac:spMkLst>
        </pc:spChg>
        <pc:picChg chg="mod">
          <ac:chgData name="SC21B013-Ankit 2021-BTECH-AERSPENG" userId="e927e2ba-e663-453e-83d1-c8d0b43d845c" providerId="ADAL" clId="{4D6D7405-1008-4FA6-BBE3-7FCA60B79004}" dt="2024-04-23T04:44:58.627" v="245" actId="26606"/>
          <ac:picMkLst>
            <pc:docMk/>
            <pc:sldMk cId="0" sldId="273"/>
            <ac:picMk id="147" creationId="{00000000-0000-0000-0000-000000000000}"/>
          </ac:picMkLst>
        </pc:picChg>
      </pc:sldChg>
      <pc:sldChg chg="addSp delSp modSp mod setBg setClrOvrMap modNotes">
        <pc:chgData name="SC21B013-Ankit 2021-BTECH-AERSPENG" userId="e927e2ba-e663-453e-83d1-c8d0b43d845c" providerId="ADAL" clId="{4D6D7405-1008-4FA6-BBE3-7FCA60B79004}" dt="2024-04-23T04:47:46.828" v="270" actId="26606"/>
        <pc:sldMkLst>
          <pc:docMk/>
          <pc:sldMk cId="0" sldId="274"/>
        </pc:sldMkLst>
        <pc:spChg chg="add mod">
          <ac:chgData name="SC21B013-Ankit 2021-BTECH-AERSPENG" userId="e927e2ba-e663-453e-83d1-c8d0b43d845c" providerId="ADAL" clId="{4D6D7405-1008-4FA6-BBE3-7FCA60B79004}" dt="2024-04-23T04:47:46.828" v="270" actId="26606"/>
          <ac:spMkLst>
            <pc:docMk/>
            <pc:sldMk cId="0" sldId="274"/>
            <ac:spMk id="2" creationId="{5B924807-95D5-9029-FE7B-37DC1749653E}"/>
          </ac:spMkLst>
        </pc:spChg>
        <pc:spChg chg="mod">
          <ac:chgData name="SC21B013-Ankit 2021-BTECH-AERSPENG" userId="e927e2ba-e663-453e-83d1-c8d0b43d845c" providerId="ADAL" clId="{4D6D7405-1008-4FA6-BBE3-7FCA60B79004}" dt="2024-04-23T04:47:46.828" v="270" actId="26606"/>
          <ac:spMkLst>
            <pc:docMk/>
            <pc:sldMk cId="0" sldId="274"/>
            <ac:spMk id="152" creationId="{00000000-0000-0000-0000-000000000000}"/>
          </ac:spMkLst>
        </pc:spChg>
        <pc:spChg chg="add del">
          <ac:chgData name="SC21B013-Ankit 2021-BTECH-AERSPENG" userId="e927e2ba-e663-453e-83d1-c8d0b43d845c" providerId="ADAL" clId="{4D6D7405-1008-4FA6-BBE3-7FCA60B79004}" dt="2024-04-23T04:47:46.768" v="269" actId="26606"/>
          <ac:spMkLst>
            <pc:docMk/>
            <pc:sldMk cId="0" sldId="274"/>
            <ac:spMk id="154" creationId="{1C3D9BD5-A493-4B97-963D-60135D533822}"/>
          </ac:spMkLst>
        </pc:spChg>
        <pc:spChg chg="add del">
          <ac:chgData name="SC21B013-Ankit 2021-BTECH-AERSPENG" userId="e927e2ba-e663-453e-83d1-c8d0b43d845c" providerId="ADAL" clId="{4D6D7405-1008-4FA6-BBE3-7FCA60B79004}" dt="2024-04-23T04:47:46.768" v="269" actId="26606"/>
          <ac:spMkLst>
            <pc:docMk/>
            <pc:sldMk cId="0" sldId="274"/>
            <ac:spMk id="155" creationId="{1F759AF4-E342-4E60-8A32-C44A328F2F42}"/>
          </ac:spMkLst>
        </pc:spChg>
        <pc:spChg chg="add del">
          <ac:chgData name="SC21B013-Ankit 2021-BTECH-AERSPENG" userId="e927e2ba-e663-453e-83d1-c8d0b43d845c" providerId="ADAL" clId="{4D6D7405-1008-4FA6-BBE3-7FCA60B79004}" dt="2024-04-23T04:46:48.127" v="262" actId="26606"/>
          <ac:spMkLst>
            <pc:docMk/>
            <pc:sldMk cId="0" sldId="274"/>
            <ac:spMk id="157" creationId="{1C3D9BD5-A493-4B97-963D-60135D533822}"/>
          </ac:spMkLst>
        </pc:spChg>
        <pc:spChg chg="add del">
          <ac:chgData name="SC21B013-Ankit 2021-BTECH-AERSPENG" userId="e927e2ba-e663-453e-83d1-c8d0b43d845c" providerId="ADAL" clId="{4D6D7405-1008-4FA6-BBE3-7FCA60B79004}" dt="2024-04-23T04:45:30.583" v="248" actId="26606"/>
          <ac:spMkLst>
            <pc:docMk/>
            <pc:sldMk cId="0" sldId="274"/>
            <ac:spMk id="158" creationId="{8E482A67-6CD8-49D7-9F85-52ECF99152D0}"/>
          </ac:spMkLst>
        </pc:spChg>
        <pc:spChg chg="add del">
          <ac:chgData name="SC21B013-Ankit 2021-BTECH-AERSPENG" userId="e927e2ba-e663-453e-83d1-c8d0b43d845c" providerId="ADAL" clId="{4D6D7405-1008-4FA6-BBE3-7FCA60B79004}" dt="2024-04-23T04:46:48.127" v="262" actId="26606"/>
          <ac:spMkLst>
            <pc:docMk/>
            <pc:sldMk cId="0" sldId="274"/>
            <ac:spMk id="159" creationId="{1F759AF4-E342-4E60-8A32-C44A328F2F42}"/>
          </ac:spMkLst>
        </pc:spChg>
        <pc:spChg chg="add del">
          <ac:chgData name="SC21B013-Ankit 2021-BTECH-AERSPENG" userId="e927e2ba-e663-453e-83d1-c8d0b43d845c" providerId="ADAL" clId="{4D6D7405-1008-4FA6-BBE3-7FCA60B79004}" dt="2024-04-23T04:45:30.583" v="248" actId="26606"/>
          <ac:spMkLst>
            <pc:docMk/>
            <pc:sldMk cId="0" sldId="274"/>
            <ac:spMk id="160" creationId="{418F941B-B7E9-44F2-9A2C-5D35ACF9A678}"/>
          </ac:spMkLst>
        </pc:spChg>
        <pc:spChg chg="add del">
          <ac:chgData name="SC21B013-Ankit 2021-BTECH-AERSPENG" userId="e927e2ba-e663-453e-83d1-c8d0b43d845c" providerId="ADAL" clId="{4D6D7405-1008-4FA6-BBE3-7FCA60B79004}" dt="2024-04-23T04:45:32.806" v="250" actId="26606"/>
          <ac:spMkLst>
            <pc:docMk/>
            <pc:sldMk cId="0" sldId="274"/>
            <ac:spMk id="162" creationId="{6540ED7E-4309-4CF9-9C8D-82E304E02832}"/>
          </ac:spMkLst>
        </pc:spChg>
        <pc:spChg chg="add del">
          <ac:chgData name="SC21B013-Ankit 2021-BTECH-AERSPENG" userId="e927e2ba-e663-453e-83d1-c8d0b43d845c" providerId="ADAL" clId="{4D6D7405-1008-4FA6-BBE3-7FCA60B79004}" dt="2024-04-23T04:45:32.806" v="250" actId="26606"/>
          <ac:spMkLst>
            <pc:docMk/>
            <pc:sldMk cId="0" sldId="274"/>
            <ac:spMk id="163" creationId="{CA8ACC6B-EC7C-4E3C-8D08-C0A3AA40779C}"/>
          </ac:spMkLst>
        </pc:spChg>
        <pc:spChg chg="add del">
          <ac:chgData name="SC21B013-Ankit 2021-BTECH-AERSPENG" userId="e927e2ba-e663-453e-83d1-c8d0b43d845c" providerId="ADAL" clId="{4D6D7405-1008-4FA6-BBE3-7FCA60B79004}" dt="2024-04-23T04:47:16.899" v="267" actId="26606"/>
          <ac:spMkLst>
            <pc:docMk/>
            <pc:sldMk cId="0" sldId="274"/>
            <ac:spMk id="164" creationId="{31F60DE6-EAFC-45E6-BD0F-C2A1C075417B}"/>
          </ac:spMkLst>
        </pc:spChg>
        <pc:spChg chg="add del">
          <ac:chgData name="SC21B013-Ankit 2021-BTECH-AERSPENG" userId="e927e2ba-e663-453e-83d1-c8d0b43d845c" providerId="ADAL" clId="{4D6D7405-1008-4FA6-BBE3-7FCA60B79004}" dt="2024-04-23T04:47:16.899" v="267" actId="26606"/>
          <ac:spMkLst>
            <pc:docMk/>
            <pc:sldMk cId="0" sldId="274"/>
            <ac:spMk id="165" creationId="{8CC6D5EB-22C5-4EEC-A9F1-839ABC702E12}"/>
          </ac:spMkLst>
        </pc:spChg>
        <pc:spChg chg="add">
          <ac:chgData name="SC21B013-Ankit 2021-BTECH-AERSPENG" userId="e927e2ba-e663-453e-83d1-c8d0b43d845c" providerId="ADAL" clId="{4D6D7405-1008-4FA6-BBE3-7FCA60B79004}" dt="2024-04-23T04:47:46.828" v="270" actId="26606"/>
          <ac:spMkLst>
            <pc:docMk/>
            <pc:sldMk cId="0" sldId="274"/>
            <ac:spMk id="166" creationId="{56B051A4-96A7-4A11-9DAD-063A9C577F83}"/>
          </ac:spMkLst>
        </pc:spChg>
        <pc:spChg chg="add">
          <ac:chgData name="SC21B013-Ankit 2021-BTECH-AERSPENG" userId="e927e2ba-e663-453e-83d1-c8d0b43d845c" providerId="ADAL" clId="{4D6D7405-1008-4FA6-BBE3-7FCA60B79004}" dt="2024-04-23T04:47:46.828" v="270" actId="26606"/>
          <ac:spMkLst>
            <pc:docMk/>
            <pc:sldMk cId="0" sldId="274"/>
            <ac:spMk id="167" creationId="{45B67B9C-9B45-4084-9BB5-187071EE9A61}"/>
          </ac:spMkLst>
        </pc:spChg>
        <pc:picChg chg="del mod">
          <ac:chgData name="SC21B013-Ankit 2021-BTECH-AERSPENG" userId="e927e2ba-e663-453e-83d1-c8d0b43d845c" providerId="ADAL" clId="{4D6D7405-1008-4FA6-BBE3-7FCA60B79004}" dt="2024-04-23T04:45:47.450" v="251" actId="478"/>
          <ac:picMkLst>
            <pc:docMk/>
            <pc:sldMk cId="0" sldId="274"/>
            <ac:picMk id="153" creationId="{00000000-0000-0000-0000-000000000000}"/>
          </ac:picMkLst>
        </pc:picChg>
        <pc:cxnChg chg="add del">
          <ac:chgData name="SC21B013-Ankit 2021-BTECH-AERSPENG" userId="e927e2ba-e663-453e-83d1-c8d0b43d845c" providerId="ADAL" clId="{4D6D7405-1008-4FA6-BBE3-7FCA60B79004}" dt="2024-04-23T04:47:46.768" v="269" actId="26606"/>
          <ac:cxnSpMkLst>
            <pc:docMk/>
            <pc:sldMk cId="0" sldId="274"/>
            <ac:cxnSpMk id="156" creationId="{A49B2805-6469-407A-A68A-BB85AC8A8596}"/>
          </ac:cxnSpMkLst>
        </pc:cxnChg>
        <pc:cxnChg chg="add del">
          <ac:chgData name="SC21B013-Ankit 2021-BTECH-AERSPENG" userId="e927e2ba-e663-453e-83d1-c8d0b43d845c" providerId="ADAL" clId="{4D6D7405-1008-4FA6-BBE3-7FCA60B79004}" dt="2024-04-23T04:46:48.127" v="262" actId="26606"/>
          <ac:cxnSpMkLst>
            <pc:docMk/>
            <pc:sldMk cId="0" sldId="274"/>
            <ac:cxnSpMk id="161" creationId="{A49B2805-6469-407A-A68A-BB85AC8A8596}"/>
          </ac:cxnSpMkLst>
        </pc:cxnChg>
      </pc:sldChg>
      <pc:sldChg chg="addSp delSp modSp mod setBg modNotes">
        <pc:chgData name="SC21B013-Ankit 2021-BTECH-AERSPENG" userId="e927e2ba-e663-453e-83d1-c8d0b43d845c" providerId="ADAL" clId="{4D6D7405-1008-4FA6-BBE3-7FCA60B79004}" dt="2024-04-23T04:48:03.782" v="273" actId="26606"/>
        <pc:sldMkLst>
          <pc:docMk/>
          <pc:sldMk cId="0" sldId="275"/>
        </pc:sldMkLst>
        <pc:spChg chg="mod">
          <ac:chgData name="SC21B013-Ankit 2021-BTECH-AERSPENG" userId="e927e2ba-e663-453e-83d1-c8d0b43d845c" providerId="ADAL" clId="{4D6D7405-1008-4FA6-BBE3-7FCA60B79004}" dt="2024-04-23T04:48:03.782" v="273" actId="26606"/>
          <ac:spMkLst>
            <pc:docMk/>
            <pc:sldMk cId="0" sldId="275"/>
            <ac:spMk id="158" creationId="{00000000-0000-0000-0000-000000000000}"/>
          </ac:spMkLst>
        </pc:spChg>
        <pc:picChg chg="mod">
          <ac:chgData name="SC21B013-Ankit 2021-BTECH-AERSPENG" userId="e927e2ba-e663-453e-83d1-c8d0b43d845c" providerId="ADAL" clId="{4D6D7405-1008-4FA6-BBE3-7FCA60B79004}" dt="2024-04-23T04:48:03.782" v="273" actId="26606"/>
          <ac:picMkLst>
            <pc:docMk/>
            <pc:sldMk cId="0" sldId="275"/>
            <ac:picMk id="159" creationId="{00000000-0000-0000-0000-000000000000}"/>
          </ac:picMkLst>
        </pc:picChg>
        <pc:picChg chg="add del">
          <ac:chgData name="SC21B013-Ankit 2021-BTECH-AERSPENG" userId="e927e2ba-e663-453e-83d1-c8d0b43d845c" providerId="ADAL" clId="{4D6D7405-1008-4FA6-BBE3-7FCA60B79004}" dt="2024-04-23T04:48:03.694" v="272" actId="26606"/>
          <ac:picMkLst>
            <pc:docMk/>
            <pc:sldMk cId="0" sldId="275"/>
            <ac:picMk id="164" creationId="{9B0DB875-49E3-4B9D-8AAE-D81A127B6647}"/>
          </ac:picMkLst>
        </pc:picChg>
      </pc:sldChg>
      <pc:sldChg chg="addSp modSp mod setBg modNotes">
        <pc:chgData name="SC21B013-Ankit 2021-BTECH-AERSPENG" userId="e927e2ba-e663-453e-83d1-c8d0b43d845c" providerId="ADAL" clId="{4D6D7405-1008-4FA6-BBE3-7FCA60B79004}" dt="2024-04-23T04:48:11.452" v="274" actId="26606"/>
        <pc:sldMkLst>
          <pc:docMk/>
          <pc:sldMk cId="0" sldId="276"/>
        </pc:sldMkLst>
        <pc:spChg chg="add">
          <ac:chgData name="SC21B013-Ankit 2021-BTECH-AERSPENG" userId="e927e2ba-e663-453e-83d1-c8d0b43d845c" providerId="ADAL" clId="{4D6D7405-1008-4FA6-BBE3-7FCA60B79004}" dt="2024-04-23T04:48:11.452" v="274" actId="26606"/>
          <ac:spMkLst>
            <pc:docMk/>
            <pc:sldMk cId="0" sldId="276"/>
            <ac:spMk id="169" creationId="{D64A12F0-8158-4372-9761-AD0A6ED30C2E}"/>
          </ac:spMkLst>
        </pc:spChg>
        <pc:picChg chg="mod">
          <ac:chgData name="SC21B013-Ankit 2021-BTECH-AERSPENG" userId="e927e2ba-e663-453e-83d1-c8d0b43d845c" providerId="ADAL" clId="{4D6D7405-1008-4FA6-BBE3-7FCA60B79004}" dt="2024-04-23T04:48:11.452" v="274" actId="26606"/>
          <ac:picMkLst>
            <pc:docMk/>
            <pc:sldMk cId="0" sldId="276"/>
            <ac:picMk id="164" creationId="{00000000-0000-0000-0000-000000000000}"/>
          </ac:picMkLst>
        </pc:picChg>
      </pc:sldChg>
      <pc:sldChg chg="addSp delSp modSp mod setBg modNotes">
        <pc:chgData name="SC21B013-Ankit 2021-BTECH-AERSPENG" userId="e927e2ba-e663-453e-83d1-c8d0b43d845c" providerId="ADAL" clId="{4D6D7405-1008-4FA6-BBE3-7FCA60B79004}" dt="2024-04-23T04:48:21.477" v="277" actId="26606"/>
        <pc:sldMkLst>
          <pc:docMk/>
          <pc:sldMk cId="0" sldId="277"/>
        </pc:sldMkLst>
        <pc:spChg chg="add">
          <ac:chgData name="SC21B013-Ankit 2021-BTECH-AERSPENG" userId="e927e2ba-e663-453e-83d1-c8d0b43d845c" providerId="ADAL" clId="{4D6D7405-1008-4FA6-BBE3-7FCA60B79004}" dt="2024-04-23T04:48:21.477" v="277" actId="26606"/>
          <ac:spMkLst>
            <pc:docMk/>
            <pc:sldMk cId="0" sldId="277"/>
            <ac:spMk id="176" creationId="{D64A12F0-8158-4372-9761-AD0A6ED30C2E}"/>
          </ac:spMkLst>
        </pc:spChg>
        <pc:picChg chg="mod">
          <ac:chgData name="SC21B013-Ankit 2021-BTECH-AERSPENG" userId="e927e2ba-e663-453e-83d1-c8d0b43d845c" providerId="ADAL" clId="{4D6D7405-1008-4FA6-BBE3-7FCA60B79004}" dt="2024-04-23T04:48:21.477" v="277" actId="26606"/>
          <ac:picMkLst>
            <pc:docMk/>
            <pc:sldMk cId="0" sldId="277"/>
            <ac:picMk id="169" creationId="{00000000-0000-0000-0000-000000000000}"/>
          </ac:picMkLst>
        </pc:picChg>
        <pc:picChg chg="add del">
          <ac:chgData name="SC21B013-Ankit 2021-BTECH-AERSPENG" userId="e927e2ba-e663-453e-83d1-c8d0b43d845c" providerId="ADAL" clId="{4D6D7405-1008-4FA6-BBE3-7FCA60B79004}" dt="2024-04-23T04:48:21.422" v="276" actId="26606"/>
          <ac:picMkLst>
            <pc:docMk/>
            <pc:sldMk cId="0" sldId="277"/>
            <ac:picMk id="174" creationId="{88D2FF5B-DD64-4389-8A61-76F48BB08807}"/>
          </ac:picMkLst>
        </pc:picChg>
      </pc:sldChg>
      <pc:sldChg chg="addSp modSp mod setBg modNotes">
        <pc:chgData name="SC21B013-Ankit 2021-BTECH-AERSPENG" userId="e927e2ba-e663-453e-83d1-c8d0b43d845c" providerId="ADAL" clId="{4D6D7405-1008-4FA6-BBE3-7FCA60B79004}" dt="2024-04-23T04:48:25.887" v="278" actId="26606"/>
        <pc:sldMkLst>
          <pc:docMk/>
          <pc:sldMk cId="0" sldId="278"/>
        </pc:sldMkLst>
        <pc:spChg chg="add">
          <ac:chgData name="SC21B013-Ankit 2021-BTECH-AERSPENG" userId="e927e2ba-e663-453e-83d1-c8d0b43d845c" providerId="ADAL" clId="{4D6D7405-1008-4FA6-BBE3-7FCA60B79004}" dt="2024-04-23T04:48:25.887" v="278" actId="26606"/>
          <ac:spMkLst>
            <pc:docMk/>
            <pc:sldMk cId="0" sldId="278"/>
            <ac:spMk id="179" creationId="{D64A12F0-8158-4372-9761-AD0A6ED30C2E}"/>
          </ac:spMkLst>
        </pc:spChg>
        <pc:picChg chg="mod">
          <ac:chgData name="SC21B013-Ankit 2021-BTECH-AERSPENG" userId="e927e2ba-e663-453e-83d1-c8d0b43d845c" providerId="ADAL" clId="{4D6D7405-1008-4FA6-BBE3-7FCA60B79004}" dt="2024-04-23T04:48:25.887" v="278" actId="26606"/>
          <ac:picMkLst>
            <pc:docMk/>
            <pc:sldMk cId="0" sldId="278"/>
            <ac:picMk id="174" creationId="{00000000-0000-0000-0000-000000000000}"/>
          </ac:picMkLst>
        </pc:picChg>
      </pc:sldChg>
      <pc:sldChg chg="addSp modSp mod setBg modNotes">
        <pc:chgData name="SC21B013-Ankit 2021-BTECH-AERSPENG" userId="e927e2ba-e663-453e-83d1-c8d0b43d845c" providerId="ADAL" clId="{4D6D7405-1008-4FA6-BBE3-7FCA60B79004}" dt="2024-04-23T04:48:30.108" v="279" actId="26606"/>
        <pc:sldMkLst>
          <pc:docMk/>
          <pc:sldMk cId="0" sldId="279"/>
        </pc:sldMkLst>
        <pc:spChg chg="add">
          <ac:chgData name="SC21B013-Ankit 2021-BTECH-AERSPENG" userId="e927e2ba-e663-453e-83d1-c8d0b43d845c" providerId="ADAL" clId="{4D6D7405-1008-4FA6-BBE3-7FCA60B79004}" dt="2024-04-23T04:48:30.108" v="279" actId="26606"/>
          <ac:spMkLst>
            <pc:docMk/>
            <pc:sldMk cId="0" sldId="279"/>
            <ac:spMk id="184" creationId="{D64A12F0-8158-4372-9761-AD0A6ED30C2E}"/>
          </ac:spMkLst>
        </pc:spChg>
        <pc:picChg chg="mod">
          <ac:chgData name="SC21B013-Ankit 2021-BTECH-AERSPENG" userId="e927e2ba-e663-453e-83d1-c8d0b43d845c" providerId="ADAL" clId="{4D6D7405-1008-4FA6-BBE3-7FCA60B79004}" dt="2024-04-23T04:48:30.108" v="279" actId="26606"/>
          <ac:picMkLst>
            <pc:docMk/>
            <pc:sldMk cId="0" sldId="279"/>
            <ac:picMk id="179" creationId="{00000000-0000-0000-0000-000000000000}"/>
          </ac:picMkLst>
        </pc:picChg>
      </pc:sldChg>
      <pc:sldChg chg="addSp modSp mod setBg modNotes">
        <pc:chgData name="SC21B013-Ankit 2021-BTECH-AERSPENG" userId="e927e2ba-e663-453e-83d1-c8d0b43d845c" providerId="ADAL" clId="{4D6D7405-1008-4FA6-BBE3-7FCA60B79004}" dt="2024-04-23T04:48:34.495" v="280" actId="26606"/>
        <pc:sldMkLst>
          <pc:docMk/>
          <pc:sldMk cId="0" sldId="280"/>
        </pc:sldMkLst>
        <pc:spChg chg="add">
          <ac:chgData name="SC21B013-Ankit 2021-BTECH-AERSPENG" userId="e927e2ba-e663-453e-83d1-c8d0b43d845c" providerId="ADAL" clId="{4D6D7405-1008-4FA6-BBE3-7FCA60B79004}" dt="2024-04-23T04:48:34.495" v="280" actId="26606"/>
          <ac:spMkLst>
            <pc:docMk/>
            <pc:sldMk cId="0" sldId="280"/>
            <ac:spMk id="189" creationId="{D64A12F0-8158-4372-9761-AD0A6ED30C2E}"/>
          </ac:spMkLst>
        </pc:spChg>
        <pc:picChg chg="mod">
          <ac:chgData name="SC21B013-Ankit 2021-BTECH-AERSPENG" userId="e927e2ba-e663-453e-83d1-c8d0b43d845c" providerId="ADAL" clId="{4D6D7405-1008-4FA6-BBE3-7FCA60B79004}" dt="2024-04-23T04:48:34.495" v="280" actId="26606"/>
          <ac:picMkLst>
            <pc:docMk/>
            <pc:sldMk cId="0" sldId="280"/>
            <ac:picMk id="184" creationId="{00000000-0000-0000-0000-000000000000}"/>
          </ac:picMkLst>
        </pc:picChg>
      </pc:sldChg>
      <pc:sldChg chg="addSp delSp modSp mod setBg modNotes">
        <pc:chgData name="SC21B013-Ankit 2021-BTECH-AERSPENG" userId="e927e2ba-e663-453e-83d1-c8d0b43d845c" providerId="ADAL" clId="{4D6D7405-1008-4FA6-BBE3-7FCA60B79004}" dt="2024-04-23T04:50:13.242" v="287" actId="26606"/>
        <pc:sldMkLst>
          <pc:docMk/>
          <pc:sldMk cId="0" sldId="281"/>
        </pc:sldMkLst>
        <pc:spChg chg="mod">
          <ac:chgData name="SC21B013-Ankit 2021-BTECH-AERSPENG" userId="e927e2ba-e663-453e-83d1-c8d0b43d845c" providerId="ADAL" clId="{4D6D7405-1008-4FA6-BBE3-7FCA60B79004}" dt="2024-04-23T04:50:13.242" v="287" actId="26606"/>
          <ac:spMkLst>
            <pc:docMk/>
            <pc:sldMk cId="0" sldId="281"/>
            <ac:spMk id="190" creationId="{00000000-0000-0000-0000-000000000000}"/>
          </ac:spMkLst>
        </pc:spChg>
        <pc:spChg chg="add">
          <ac:chgData name="SC21B013-Ankit 2021-BTECH-AERSPENG" userId="e927e2ba-e663-453e-83d1-c8d0b43d845c" providerId="ADAL" clId="{4D6D7405-1008-4FA6-BBE3-7FCA60B79004}" dt="2024-04-23T04:50:13.242" v="287" actId="26606"/>
          <ac:spMkLst>
            <pc:docMk/>
            <pc:sldMk cId="0" sldId="281"/>
            <ac:spMk id="202" creationId="{93A46EEB-10AB-4E52-AF22-A848AE9259F9}"/>
          </ac:spMkLst>
        </pc:spChg>
        <pc:picChg chg="mod ord modCrop">
          <ac:chgData name="SC21B013-Ankit 2021-BTECH-AERSPENG" userId="e927e2ba-e663-453e-83d1-c8d0b43d845c" providerId="ADAL" clId="{4D6D7405-1008-4FA6-BBE3-7FCA60B79004}" dt="2024-04-23T04:50:13.242" v="287" actId="26606"/>
          <ac:picMkLst>
            <pc:docMk/>
            <pc:sldMk cId="0" sldId="281"/>
            <ac:picMk id="189" creationId="{00000000-0000-0000-0000-000000000000}"/>
          </ac:picMkLst>
        </pc:picChg>
        <pc:picChg chg="add del">
          <ac:chgData name="SC21B013-Ankit 2021-BTECH-AERSPENG" userId="e927e2ba-e663-453e-83d1-c8d0b43d845c" providerId="ADAL" clId="{4D6D7405-1008-4FA6-BBE3-7FCA60B79004}" dt="2024-04-23T04:50:13.242" v="287" actId="26606"/>
          <ac:picMkLst>
            <pc:docMk/>
            <pc:sldMk cId="0" sldId="281"/>
            <ac:picMk id="195" creationId="{08187575-5CB4-477B-AA47-020C6D2A786E}"/>
          </ac:picMkLst>
        </pc:picChg>
        <pc:picChg chg="add del">
          <ac:chgData name="SC21B013-Ankit 2021-BTECH-AERSPENG" userId="e927e2ba-e663-453e-83d1-c8d0b43d845c" providerId="ADAL" clId="{4D6D7405-1008-4FA6-BBE3-7FCA60B79004}" dt="2024-04-23T04:50:13.242" v="287" actId="26606"/>
          <ac:picMkLst>
            <pc:docMk/>
            <pc:sldMk cId="0" sldId="281"/>
            <ac:picMk id="197" creationId="{EE585F70-7C5D-424E-A182-39507AF48A0C}"/>
          </ac:picMkLst>
        </pc:picChg>
      </pc:sldChg>
      <pc:sldChg chg="addSp delSp modSp mod setBg modNotes">
        <pc:chgData name="SC21B013-Ankit 2021-BTECH-AERSPENG" userId="e927e2ba-e663-453e-83d1-c8d0b43d845c" providerId="ADAL" clId="{4D6D7405-1008-4FA6-BBE3-7FCA60B79004}" dt="2024-04-23T04:51:05.847" v="305" actId="26606"/>
        <pc:sldMkLst>
          <pc:docMk/>
          <pc:sldMk cId="0" sldId="282"/>
        </pc:sldMkLst>
        <pc:spChg chg="ord">
          <ac:chgData name="SC21B013-Ankit 2021-BTECH-AERSPENG" userId="e927e2ba-e663-453e-83d1-c8d0b43d845c" providerId="ADAL" clId="{4D6D7405-1008-4FA6-BBE3-7FCA60B79004}" dt="2024-04-23T04:51:05.847" v="305" actId="26606"/>
          <ac:spMkLst>
            <pc:docMk/>
            <pc:sldMk cId="0" sldId="282"/>
            <ac:spMk id="197" creationId="{00000000-0000-0000-0000-000000000000}"/>
          </ac:spMkLst>
        </pc:spChg>
        <pc:spChg chg="add del">
          <ac:chgData name="SC21B013-Ankit 2021-BTECH-AERSPENG" userId="e927e2ba-e663-453e-83d1-c8d0b43d845c" providerId="ADAL" clId="{4D6D7405-1008-4FA6-BBE3-7FCA60B79004}" dt="2024-04-23T04:50:32.226" v="289" actId="26606"/>
          <ac:spMkLst>
            <pc:docMk/>
            <pc:sldMk cId="0" sldId="282"/>
            <ac:spMk id="204" creationId="{799448F2-0E5B-42DA-B2D1-11A14E947BD4}"/>
          </ac:spMkLst>
        </pc:spChg>
        <pc:spChg chg="add del">
          <ac:chgData name="SC21B013-Ankit 2021-BTECH-AERSPENG" userId="e927e2ba-e663-453e-83d1-c8d0b43d845c" providerId="ADAL" clId="{4D6D7405-1008-4FA6-BBE3-7FCA60B79004}" dt="2024-04-23T04:50:32.226" v="289" actId="26606"/>
          <ac:spMkLst>
            <pc:docMk/>
            <pc:sldMk cId="0" sldId="282"/>
            <ac:spMk id="206" creationId="{4E8A7552-20E1-4F34-ADAB-C1DB6634D47E}"/>
          </ac:spMkLst>
        </pc:spChg>
        <pc:spChg chg="add del">
          <ac:chgData name="SC21B013-Ankit 2021-BTECH-AERSPENG" userId="e927e2ba-e663-453e-83d1-c8d0b43d845c" providerId="ADAL" clId="{4D6D7405-1008-4FA6-BBE3-7FCA60B79004}" dt="2024-04-23T04:50:38.166" v="291" actId="26606"/>
          <ac:spMkLst>
            <pc:docMk/>
            <pc:sldMk cId="0" sldId="282"/>
            <ac:spMk id="208" creationId="{262ABC4B-37D8-4218-BDD8-6DF6A00C0C80}"/>
          </ac:spMkLst>
        </pc:spChg>
        <pc:spChg chg="add del">
          <ac:chgData name="SC21B013-Ankit 2021-BTECH-AERSPENG" userId="e927e2ba-e663-453e-83d1-c8d0b43d845c" providerId="ADAL" clId="{4D6D7405-1008-4FA6-BBE3-7FCA60B79004}" dt="2024-04-23T04:50:48.039" v="293" actId="26606"/>
          <ac:spMkLst>
            <pc:docMk/>
            <pc:sldMk cId="0" sldId="282"/>
            <ac:spMk id="210" creationId="{42A4FC2C-047E-45A5-965D-8E1E3BF09BC6}"/>
          </ac:spMkLst>
        </pc:spChg>
        <pc:spChg chg="add del">
          <ac:chgData name="SC21B013-Ankit 2021-BTECH-AERSPENG" userId="e927e2ba-e663-453e-83d1-c8d0b43d845c" providerId="ADAL" clId="{4D6D7405-1008-4FA6-BBE3-7FCA60B79004}" dt="2024-04-23T04:50:53.269" v="295" actId="26606"/>
          <ac:spMkLst>
            <pc:docMk/>
            <pc:sldMk cId="0" sldId="282"/>
            <ac:spMk id="212" creationId="{D9C4A1E0-B30B-4F81-873C-F77710333B2A}"/>
          </ac:spMkLst>
        </pc:spChg>
        <pc:spChg chg="add del">
          <ac:chgData name="SC21B013-Ankit 2021-BTECH-AERSPENG" userId="e927e2ba-e663-453e-83d1-c8d0b43d845c" providerId="ADAL" clId="{4D6D7405-1008-4FA6-BBE3-7FCA60B79004}" dt="2024-04-23T04:50:53.269" v="295" actId="26606"/>
          <ac:spMkLst>
            <pc:docMk/>
            <pc:sldMk cId="0" sldId="282"/>
            <ac:spMk id="213" creationId="{2884BC28-8C65-4886-B01A-667342EB70D7}"/>
          </ac:spMkLst>
        </pc:spChg>
        <pc:spChg chg="add del">
          <ac:chgData name="SC21B013-Ankit 2021-BTECH-AERSPENG" userId="e927e2ba-e663-453e-83d1-c8d0b43d845c" providerId="ADAL" clId="{4D6D7405-1008-4FA6-BBE3-7FCA60B79004}" dt="2024-04-23T04:50:53.269" v="295" actId="26606"/>
          <ac:spMkLst>
            <pc:docMk/>
            <pc:sldMk cId="0" sldId="282"/>
            <ac:spMk id="214" creationId="{0FC820FD-F8C0-4426-A38A-5B80A2E5286F}"/>
          </ac:spMkLst>
        </pc:spChg>
        <pc:spChg chg="add del">
          <ac:chgData name="SC21B013-Ankit 2021-BTECH-AERSPENG" userId="e927e2ba-e663-453e-83d1-c8d0b43d845c" providerId="ADAL" clId="{4D6D7405-1008-4FA6-BBE3-7FCA60B79004}" dt="2024-04-23T04:50:53.269" v="295" actId="26606"/>
          <ac:spMkLst>
            <pc:docMk/>
            <pc:sldMk cId="0" sldId="282"/>
            <ac:spMk id="215" creationId="{E1DAA296-54E3-4547-B36F-E8B35335378A}"/>
          </ac:spMkLst>
        </pc:spChg>
        <pc:spChg chg="add del">
          <ac:chgData name="SC21B013-Ankit 2021-BTECH-AERSPENG" userId="e927e2ba-e663-453e-83d1-c8d0b43d845c" providerId="ADAL" clId="{4D6D7405-1008-4FA6-BBE3-7FCA60B79004}" dt="2024-04-23T04:50:55.308" v="297" actId="26606"/>
          <ac:spMkLst>
            <pc:docMk/>
            <pc:sldMk cId="0" sldId="282"/>
            <ac:spMk id="217" creationId="{799448F2-0E5B-42DA-B2D1-11A14E947BD4}"/>
          </ac:spMkLst>
        </pc:spChg>
        <pc:spChg chg="add del">
          <ac:chgData name="SC21B013-Ankit 2021-BTECH-AERSPENG" userId="e927e2ba-e663-453e-83d1-c8d0b43d845c" providerId="ADAL" clId="{4D6D7405-1008-4FA6-BBE3-7FCA60B79004}" dt="2024-04-23T04:50:55.308" v="297" actId="26606"/>
          <ac:spMkLst>
            <pc:docMk/>
            <pc:sldMk cId="0" sldId="282"/>
            <ac:spMk id="218" creationId="{4E8A7552-20E1-4F34-ADAB-C1DB6634D47E}"/>
          </ac:spMkLst>
        </pc:spChg>
        <pc:spChg chg="add del">
          <ac:chgData name="SC21B013-Ankit 2021-BTECH-AERSPENG" userId="e927e2ba-e663-453e-83d1-c8d0b43d845c" providerId="ADAL" clId="{4D6D7405-1008-4FA6-BBE3-7FCA60B79004}" dt="2024-04-23T04:50:57.490" v="299" actId="26606"/>
          <ac:spMkLst>
            <pc:docMk/>
            <pc:sldMk cId="0" sldId="282"/>
            <ac:spMk id="220" creationId="{94E1CBB2-207D-4AB2-9FE1-BB3DFB5F50D8}"/>
          </ac:spMkLst>
        </pc:spChg>
        <pc:spChg chg="add del">
          <ac:chgData name="SC21B013-Ankit 2021-BTECH-AERSPENG" userId="e927e2ba-e663-453e-83d1-c8d0b43d845c" providerId="ADAL" clId="{4D6D7405-1008-4FA6-BBE3-7FCA60B79004}" dt="2024-04-23T04:50:57.490" v="299" actId="26606"/>
          <ac:spMkLst>
            <pc:docMk/>
            <pc:sldMk cId="0" sldId="282"/>
            <ac:spMk id="221" creationId="{7B7C8768-C0E6-4BF8-9262-74D645629035}"/>
          </ac:spMkLst>
        </pc:spChg>
        <pc:spChg chg="add del">
          <ac:chgData name="SC21B013-Ankit 2021-BTECH-AERSPENG" userId="e927e2ba-e663-453e-83d1-c8d0b43d845c" providerId="ADAL" clId="{4D6D7405-1008-4FA6-BBE3-7FCA60B79004}" dt="2024-04-23T04:50:57.490" v="299" actId="26606"/>
          <ac:spMkLst>
            <pc:docMk/>
            <pc:sldMk cId="0" sldId="282"/>
            <ac:spMk id="222" creationId="{B063FAF9-ACC5-4257-A431-AB2FCFD5CE27}"/>
          </ac:spMkLst>
        </pc:spChg>
        <pc:spChg chg="add del">
          <ac:chgData name="SC21B013-Ankit 2021-BTECH-AERSPENG" userId="e927e2ba-e663-453e-83d1-c8d0b43d845c" providerId="ADAL" clId="{4D6D7405-1008-4FA6-BBE3-7FCA60B79004}" dt="2024-04-23T04:50:57.490" v="299" actId="26606"/>
          <ac:spMkLst>
            <pc:docMk/>
            <pc:sldMk cId="0" sldId="282"/>
            <ac:spMk id="223" creationId="{B3842A57-5543-489A-8D76-ECB59F25A14B}"/>
          </ac:spMkLst>
        </pc:spChg>
        <pc:spChg chg="add del">
          <ac:chgData name="SC21B013-Ankit 2021-BTECH-AERSPENG" userId="e927e2ba-e663-453e-83d1-c8d0b43d845c" providerId="ADAL" clId="{4D6D7405-1008-4FA6-BBE3-7FCA60B79004}" dt="2024-04-23T04:50:57.490" v="299" actId="26606"/>
          <ac:spMkLst>
            <pc:docMk/>
            <pc:sldMk cId="0" sldId="282"/>
            <ac:spMk id="224" creationId="{6B5AB787-5A1E-418D-8980-5F3361C65541}"/>
          </ac:spMkLst>
        </pc:spChg>
        <pc:spChg chg="add del">
          <ac:chgData name="SC21B013-Ankit 2021-BTECH-AERSPENG" userId="e927e2ba-e663-453e-83d1-c8d0b43d845c" providerId="ADAL" clId="{4D6D7405-1008-4FA6-BBE3-7FCA60B79004}" dt="2024-04-23T04:51:01.478" v="303" actId="26606"/>
          <ac:spMkLst>
            <pc:docMk/>
            <pc:sldMk cId="0" sldId="282"/>
            <ac:spMk id="229" creationId="{42A4FC2C-047E-45A5-965D-8E1E3BF09BC6}"/>
          </ac:spMkLst>
        </pc:spChg>
        <pc:spChg chg="add del">
          <ac:chgData name="SC21B013-Ankit 2021-BTECH-AERSPENG" userId="e927e2ba-e663-453e-83d1-c8d0b43d845c" providerId="ADAL" clId="{4D6D7405-1008-4FA6-BBE3-7FCA60B79004}" dt="2024-04-23T04:51:05.847" v="305" actId="26606"/>
          <ac:spMkLst>
            <pc:docMk/>
            <pc:sldMk cId="0" sldId="282"/>
            <ac:spMk id="231" creationId="{262ABC4B-37D8-4218-BDD8-6DF6A00C0C80}"/>
          </ac:spMkLst>
        </pc:spChg>
        <pc:picChg chg="ord">
          <ac:chgData name="SC21B013-Ankit 2021-BTECH-AERSPENG" userId="e927e2ba-e663-453e-83d1-c8d0b43d845c" providerId="ADAL" clId="{4D6D7405-1008-4FA6-BBE3-7FCA60B79004}" dt="2024-04-23T04:51:05.847" v="305" actId="26606"/>
          <ac:picMkLst>
            <pc:docMk/>
            <pc:sldMk cId="0" sldId="282"/>
            <ac:picMk id="195" creationId="{00000000-0000-0000-0000-000000000000}"/>
          </ac:picMkLst>
        </pc:picChg>
        <pc:picChg chg="mod ord">
          <ac:chgData name="SC21B013-Ankit 2021-BTECH-AERSPENG" userId="e927e2ba-e663-453e-83d1-c8d0b43d845c" providerId="ADAL" clId="{4D6D7405-1008-4FA6-BBE3-7FCA60B79004}" dt="2024-04-23T04:51:05.847" v="305" actId="26606"/>
          <ac:picMkLst>
            <pc:docMk/>
            <pc:sldMk cId="0" sldId="282"/>
            <ac:picMk id="196" creationId="{00000000-0000-0000-0000-000000000000}"/>
          </ac:picMkLst>
        </pc:picChg>
        <pc:picChg chg="mod">
          <ac:chgData name="SC21B013-Ankit 2021-BTECH-AERSPENG" userId="e927e2ba-e663-453e-83d1-c8d0b43d845c" providerId="ADAL" clId="{4D6D7405-1008-4FA6-BBE3-7FCA60B79004}" dt="2024-04-23T04:51:05.847" v="305" actId="26606"/>
          <ac:picMkLst>
            <pc:docMk/>
            <pc:sldMk cId="0" sldId="282"/>
            <ac:picMk id="198" creationId="{00000000-0000-0000-0000-000000000000}"/>
          </ac:picMkLst>
        </pc:picChg>
        <pc:picChg chg="mod ord">
          <ac:chgData name="SC21B013-Ankit 2021-BTECH-AERSPENG" userId="e927e2ba-e663-453e-83d1-c8d0b43d845c" providerId="ADAL" clId="{4D6D7405-1008-4FA6-BBE3-7FCA60B79004}" dt="2024-04-23T04:51:05.847" v="305" actId="26606"/>
          <ac:picMkLst>
            <pc:docMk/>
            <pc:sldMk cId="0" sldId="282"/>
            <ac:picMk id="199" creationId="{00000000-0000-0000-0000-000000000000}"/>
          </ac:picMkLst>
        </pc:picChg>
        <pc:cxnChg chg="add del">
          <ac:chgData name="SC21B013-Ankit 2021-BTECH-AERSPENG" userId="e927e2ba-e663-453e-83d1-c8d0b43d845c" providerId="ADAL" clId="{4D6D7405-1008-4FA6-BBE3-7FCA60B79004}" dt="2024-04-23T04:50:59.151" v="301" actId="26606"/>
          <ac:cxnSpMkLst>
            <pc:docMk/>
            <pc:sldMk cId="0" sldId="282"/>
            <ac:cxnSpMk id="226" creationId="{DCD67800-37AC-4E14-89B0-F79DCB3FB86D}"/>
          </ac:cxnSpMkLst>
        </pc:cxnChg>
        <pc:cxnChg chg="add del">
          <ac:chgData name="SC21B013-Ankit 2021-BTECH-AERSPENG" userId="e927e2ba-e663-453e-83d1-c8d0b43d845c" providerId="ADAL" clId="{4D6D7405-1008-4FA6-BBE3-7FCA60B79004}" dt="2024-04-23T04:50:59.151" v="301" actId="26606"/>
          <ac:cxnSpMkLst>
            <pc:docMk/>
            <pc:sldMk cId="0" sldId="282"/>
            <ac:cxnSpMk id="227" creationId="{20F1788F-A5AE-4188-8274-F7F2E3833ECD}"/>
          </ac:cxnSpMkLst>
        </pc:cxnChg>
      </pc:sldChg>
      <pc:sldChg chg="addSp modSp new mod setBg">
        <pc:chgData name="SC21B013-Ankit 2021-BTECH-AERSPENG" userId="e927e2ba-e663-453e-83d1-c8d0b43d845c" providerId="ADAL" clId="{4D6D7405-1008-4FA6-BBE3-7FCA60B79004}" dt="2024-04-23T04:45:13.872" v="246" actId="26606"/>
        <pc:sldMkLst>
          <pc:docMk/>
          <pc:sldMk cId="294064154" sldId="283"/>
        </pc:sldMkLst>
        <pc:spChg chg="add">
          <ac:chgData name="SC21B013-Ankit 2021-BTECH-AERSPENG" userId="e927e2ba-e663-453e-83d1-c8d0b43d845c" providerId="ADAL" clId="{4D6D7405-1008-4FA6-BBE3-7FCA60B79004}" dt="2024-04-23T04:45:13.872" v="246" actId="26606"/>
          <ac:spMkLst>
            <pc:docMk/>
            <pc:sldMk cId="294064154" sldId="283"/>
            <ac:spMk id="7" creationId="{D64A12F0-8158-4372-9761-AD0A6ED30C2E}"/>
          </ac:spMkLst>
        </pc:spChg>
        <pc:graphicFrameChg chg="add mod modGraphic">
          <ac:chgData name="SC21B013-Ankit 2021-BTECH-AERSPENG" userId="e927e2ba-e663-453e-83d1-c8d0b43d845c" providerId="ADAL" clId="{4D6D7405-1008-4FA6-BBE3-7FCA60B79004}" dt="2024-04-23T04:45:13.872" v="246" actId="26606"/>
          <ac:graphicFrameMkLst>
            <pc:docMk/>
            <pc:sldMk cId="294064154" sldId="283"/>
            <ac:graphicFrameMk id="2" creationId="{44FE3CDD-0C6A-7080-2F0C-1E822E8F3359}"/>
          </ac:graphicFrameMkLst>
        </pc:graphicFrameChg>
      </pc:sldChg>
      <pc:sldChg chg="addSp modSp new mod setBg">
        <pc:chgData name="SC21B013-Ankit 2021-BTECH-AERSPENG" userId="e927e2ba-e663-453e-83d1-c8d0b43d845c" providerId="ADAL" clId="{4D6D7405-1008-4FA6-BBE3-7FCA60B79004}" dt="2024-04-23T04:48:40.049" v="281" actId="26606"/>
        <pc:sldMkLst>
          <pc:docMk/>
          <pc:sldMk cId="672161715" sldId="284"/>
        </pc:sldMkLst>
        <pc:spChg chg="add">
          <ac:chgData name="SC21B013-Ankit 2021-BTECH-AERSPENG" userId="e927e2ba-e663-453e-83d1-c8d0b43d845c" providerId="ADAL" clId="{4D6D7405-1008-4FA6-BBE3-7FCA60B79004}" dt="2024-04-23T04:48:40.049" v="281" actId="26606"/>
          <ac:spMkLst>
            <pc:docMk/>
            <pc:sldMk cId="672161715" sldId="284"/>
            <ac:spMk id="7" creationId="{D64A12F0-8158-4372-9761-AD0A6ED30C2E}"/>
          </ac:spMkLst>
        </pc:spChg>
        <pc:graphicFrameChg chg="add mod modGraphic">
          <ac:chgData name="SC21B013-Ankit 2021-BTECH-AERSPENG" userId="e927e2ba-e663-453e-83d1-c8d0b43d845c" providerId="ADAL" clId="{4D6D7405-1008-4FA6-BBE3-7FCA60B79004}" dt="2024-04-23T04:48:40.049" v="281" actId="26606"/>
          <ac:graphicFrameMkLst>
            <pc:docMk/>
            <pc:sldMk cId="672161715" sldId="284"/>
            <ac:graphicFrameMk id="2" creationId="{4F2E0F53-8EB5-EC4E-4AA7-1E3F435318A2}"/>
          </ac:graphicFrameMkLst>
        </pc:graphicFrameChg>
      </pc:sldChg>
      <pc:sldChg chg="addSp delSp modSp new mod setBg setClrOvrMap">
        <pc:chgData name="SC21B013-Ankit 2021-BTECH-AERSPENG" userId="e927e2ba-e663-453e-83d1-c8d0b43d845c" providerId="ADAL" clId="{4D6D7405-1008-4FA6-BBE3-7FCA60B79004}" dt="2024-04-23T04:40:30.377" v="157" actId="26606"/>
        <pc:sldMkLst>
          <pc:docMk/>
          <pc:sldMk cId="1770818313" sldId="285"/>
        </pc:sldMkLst>
        <pc:spChg chg="add mod">
          <ac:chgData name="SC21B013-Ankit 2021-BTECH-AERSPENG" userId="e927e2ba-e663-453e-83d1-c8d0b43d845c" providerId="ADAL" clId="{4D6D7405-1008-4FA6-BBE3-7FCA60B79004}" dt="2024-04-23T04:40:30.377" v="157" actId="26606"/>
          <ac:spMkLst>
            <pc:docMk/>
            <pc:sldMk cId="1770818313" sldId="285"/>
            <ac:spMk id="2" creationId="{BDA545BD-0FB2-6DCF-BCA0-6473D3B3D010}"/>
          </ac:spMkLst>
        </pc:spChg>
        <pc:spChg chg="add mod">
          <ac:chgData name="SC21B013-Ankit 2021-BTECH-AERSPENG" userId="e927e2ba-e663-453e-83d1-c8d0b43d845c" providerId="ADAL" clId="{4D6D7405-1008-4FA6-BBE3-7FCA60B79004}" dt="2024-04-23T04:40:30.377" v="157" actId="26606"/>
          <ac:spMkLst>
            <pc:docMk/>
            <pc:sldMk cId="1770818313" sldId="285"/>
            <ac:spMk id="88" creationId="{00000000-0000-0000-0000-000000000000}"/>
          </ac:spMkLst>
        </pc:spChg>
        <pc:spChg chg="add del">
          <ac:chgData name="SC21B013-Ankit 2021-BTECH-AERSPENG" userId="e927e2ba-e663-453e-83d1-c8d0b43d845c" providerId="ADAL" clId="{4D6D7405-1008-4FA6-BBE3-7FCA60B79004}" dt="2024-04-23T04:39:43.279" v="146" actId="26606"/>
          <ac:spMkLst>
            <pc:docMk/>
            <pc:sldMk cId="1770818313" sldId="285"/>
            <ac:spMk id="93" creationId="{1C3D9BD5-A493-4B97-963D-60135D533822}"/>
          </ac:spMkLst>
        </pc:spChg>
        <pc:spChg chg="add del">
          <ac:chgData name="SC21B013-Ankit 2021-BTECH-AERSPENG" userId="e927e2ba-e663-453e-83d1-c8d0b43d845c" providerId="ADAL" clId="{4D6D7405-1008-4FA6-BBE3-7FCA60B79004}" dt="2024-04-23T04:39:43.279" v="146" actId="26606"/>
          <ac:spMkLst>
            <pc:docMk/>
            <pc:sldMk cId="1770818313" sldId="285"/>
            <ac:spMk id="95" creationId="{1F759AF4-E342-4E60-8A32-C44A328F2F42}"/>
          </ac:spMkLst>
        </pc:spChg>
        <pc:spChg chg="add">
          <ac:chgData name="SC21B013-Ankit 2021-BTECH-AERSPENG" userId="e927e2ba-e663-453e-83d1-c8d0b43d845c" providerId="ADAL" clId="{4D6D7405-1008-4FA6-BBE3-7FCA60B79004}" dt="2024-04-23T04:40:30.377" v="157" actId="26606"/>
          <ac:spMkLst>
            <pc:docMk/>
            <pc:sldMk cId="1770818313" sldId="285"/>
            <ac:spMk id="102" creationId="{1C3D9BD5-A493-4B97-963D-60135D533822}"/>
          </ac:spMkLst>
        </pc:spChg>
        <pc:spChg chg="add">
          <ac:chgData name="SC21B013-Ankit 2021-BTECH-AERSPENG" userId="e927e2ba-e663-453e-83d1-c8d0b43d845c" providerId="ADAL" clId="{4D6D7405-1008-4FA6-BBE3-7FCA60B79004}" dt="2024-04-23T04:40:30.377" v="157" actId="26606"/>
          <ac:spMkLst>
            <pc:docMk/>
            <pc:sldMk cId="1770818313" sldId="285"/>
            <ac:spMk id="103" creationId="{1F759AF4-E342-4E60-8A32-C44A328F2F42}"/>
          </ac:spMkLst>
        </pc:spChg>
        <pc:picChg chg="add del mod">
          <ac:chgData name="SC21B013-Ankit 2021-BTECH-AERSPENG" userId="e927e2ba-e663-453e-83d1-c8d0b43d845c" providerId="ADAL" clId="{4D6D7405-1008-4FA6-BBE3-7FCA60B79004}" dt="2024-04-23T04:38:15.629" v="131" actId="478"/>
          <ac:picMkLst>
            <pc:docMk/>
            <pc:sldMk cId="1770818313" sldId="285"/>
            <ac:picMk id="89" creationId="{00000000-0000-0000-0000-000000000000}"/>
          </ac:picMkLst>
        </pc:picChg>
        <pc:picChg chg="add del">
          <ac:chgData name="SC21B013-Ankit 2021-BTECH-AERSPENG" userId="e927e2ba-e663-453e-83d1-c8d0b43d845c" providerId="ADAL" clId="{4D6D7405-1008-4FA6-BBE3-7FCA60B79004}" dt="2024-04-23T04:39:25.679" v="144" actId="26606"/>
          <ac:picMkLst>
            <pc:docMk/>
            <pc:sldMk cId="1770818313" sldId="285"/>
            <ac:picMk id="90" creationId="{FE1ADC2D-77A5-10B9-B00A-AE581B1F3F08}"/>
          </ac:picMkLst>
        </pc:picChg>
        <pc:picChg chg="add del">
          <ac:chgData name="SC21B013-Ankit 2021-BTECH-AERSPENG" userId="e927e2ba-e663-453e-83d1-c8d0b43d845c" providerId="ADAL" clId="{4D6D7405-1008-4FA6-BBE3-7FCA60B79004}" dt="2024-04-23T04:40:23.438" v="152" actId="26606"/>
          <ac:picMkLst>
            <pc:docMk/>
            <pc:sldMk cId="1770818313" sldId="285"/>
            <ac:picMk id="91" creationId="{5E30888B-58C7-638E-7F46-6AFA46C75F04}"/>
          </ac:picMkLst>
        </pc:picChg>
        <pc:picChg chg="add del">
          <ac:chgData name="SC21B013-Ankit 2021-BTECH-AERSPENG" userId="e927e2ba-e663-453e-83d1-c8d0b43d845c" providerId="ADAL" clId="{4D6D7405-1008-4FA6-BBE3-7FCA60B79004}" dt="2024-04-23T04:40:04.133" v="150" actId="26606"/>
          <ac:picMkLst>
            <pc:docMk/>
            <pc:sldMk cId="1770818313" sldId="285"/>
            <ac:picMk id="94" creationId="{B536FA4E-0152-4E27-91DA-0FC22D1846BB}"/>
          </ac:picMkLst>
        </pc:picChg>
        <pc:picChg chg="add del">
          <ac:chgData name="SC21B013-Ankit 2021-BTECH-AERSPENG" userId="e927e2ba-e663-453e-83d1-c8d0b43d845c" providerId="ADAL" clId="{4D6D7405-1008-4FA6-BBE3-7FCA60B79004}" dt="2024-04-23T04:40:27.068" v="154" actId="26606"/>
          <ac:picMkLst>
            <pc:docMk/>
            <pc:sldMk cId="1770818313" sldId="285"/>
            <ac:picMk id="96" creationId="{0B820544-F33C-FA2B-C912-A00BFD6A75C0}"/>
          </ac:picMkLst>
        </pc:picChg>
        <pc:picChg chg="add del">
          <ac:chgData name="SC21B013-Ankit 2021-BTECH-AERSPENG" userId="e927e2ba-e663-453e-83d1-c8d0b43d845c" providerId="ADAL" clId="{4D6D7405-1008-4FA6-BBE3-7FCA60B79004}" dt="2024-04-23T04:40:27.068" v="154" actId="26606"/>
          <ac:picMkLst>
            <pc:docMk/>
            <pc:sldMk cId="1770818313" sldId="285"/>
            <ac:picMk id="98" creationId="{E0BE7827-5B1A-4F37-BF70-19F7C5C6BDEB}"/>
          </ac:picMkLst>
        </pc:picChg>
        <pc:picChg chg="add del mod">
          <ac:chgData name="SC21B013-Ankit 2021-BTECH-AERSPENG" userId="e927e2ba-e663-453e-83d1-c8d0b43d845c" providerId="ADAL" clId="{4D6D7405-1008-4FA6-BBE3-7FCA60B79004}" dt="2024-04-23T04:40:04.133" v="150" actId="26606"/>
          <ac:picMkLst>
            <pc:docMk/>
            <pc:sldMk cId="1770818313" sldId="285"/>
            <ac:picMk id="99" creationId="{0D2607A7-772A-98F5-6928-1570CD20C6EC}"/>
          </ac:picMkLst>
        </pc:picChg>
        <pc:picChg chg="add del">
          <ac:chgData name="SC21B013-Ankit 2021-BTECH-AERSPENG" userId="e927e2ba-e663-453e-83d1-c8d0b43d845c" providerId="ADAL" clId="{4D6D7405-1008-4FA6-BBE3-7FCA60B79004}" dt="2024-04-23T04:40:30.329" v="156" actId="26606"/>
          <ac:picMkLst>
            <pc:docMk/>
            <pc:sldMk cId="1770818313" sldId="285"/>
            <ac:picMk id="100" creationId="{5E30888B-58C7-638E-7F46-6AFA46C75F04}"/>
          </ac:picMkLst>
        </pc:picChg>
        <pc:cxnChg chg="add del">
          <ac:chgData name="SC21B013-Ankit 2021-BTECH-AERSPENG" userId="e927e2ba-e663-453e-83d1-c8d0b43d845c" providerId="ADAL" clId="{4D6D7405-1008-4FA6-BBE3-7FCA60B79004}" dt="2024-04-23T04:39:43.279" v="146" actId="26606"/>
          <ac:cxnSpMkLst>
            <pc:docMk/>
            <pc:sldMk cId="1770818313" sldId="285"/>
            <ac:cxnSpMk id="97" creationId="{A49B2805-6469-407A-A68A-BB85AC8A8596}"/>
          </ac:cxnSpMkLst>
        </pc:cxnChg>
        <pc:cxnChg chg="add">
          <ac:chgData name="SC21B013-Ankit 2021-BTECH-AERSPENG" userId="e927e2ba-e663-453e-83d1-c8d0b43d845c" providerId="ADAL" clId="{4D6D7405-1008-4FA6-BBE3-7FCA60B79004}" dt="2024-04-23T04:40:30.377" v="157" actId="26606"/>
          <ac:cxnSpMkLst>
            <pc:docMk/>
            <pc:sldMk cId="1770818313" sldId="285"/>
            <ac:cxnSpMk id="104" creationId="{A49B2805-6469-407A-A68A-BB85AC8A8596}"/>
          </ac:cxnSpMkLst>
        </pc:cxnChg>
      </pc:sldChg>
      <pc:sldChg chg="addSp delSp modSp add mod setBg delDesignElem">
        <pc:chgData name="SC21B013-Ankit 2021-BTECH-AERSPENG" userId="e927e2ba-e663-453e-83d1-c8d0b43d845c" providerId="ADAL" clId="{4D6D7405-1008-4FA6-BBE3-7FCA60B79004}" dt="2024-04-23T04:53:26.410" v="338" actId="14100"/>
        <pc:sldMkLst>
          <pc:docMk/>
          <pc:sldMk cId="3939453116" sldId="286"/>
        </pc:sldMkLst>
        <pc:spChg chg="mod">
          <ac:chgData name="SC21B013-Ankit 2021-BTECH-AERSPENG" userId="e927e2ba-e663-453e-83d1-c8d0b43d845c" providerId="ADAL" clId="{4D6D7405-1008-4FA6-BBE3-7FCA60B79004}" dt="2024-04-23T04:52:52.420" v="329" actId="26606"/>
          <ac:spMkLst>
            <pc:docMk/>
            <pc:sldMk cId="3939453116" sldId="286"/>
            <ac:spMk id="6" creationId="{8B097393-1FC4-1B23-8866-14B238F0B5E3}"/>
          </ac:spMkLst>
        </pc:spChg>
        <pc:spChg chg="add del mod">
          <ac:chgData name="SC21B013-Ankit 2021-BTECH-AERSPENG" userId="e927e2ba-e663-453e-83d1-c8d0b43d845c" providerId="ADAL" clId="{4D6D7405-1008-4FA6-BBE3-7FCA60B79004}" dt="2024-04-23T04:52:52.420" v="329" actId="26606"/>
          <ac:spMkLst>
            <pc:docMk/>
            <pc:sldMk cId="3939453116" sldId="286"/>
            <ac:spMk id="8" creationId="{6779F9CE-A117-6C71-1B06-3824EF6277F4}"/>
          </ac:spMkLst>
        </pc:spChg>
        <pc:spChg chg="add del">
          <ac:chgData name="SC21B013-Ankit 2021-BTECH-AERSPENG" userId="e927e2ba-e663-453e-83d1-c8d0b43d845c" providerId="ADAL" clId="{4D6D7405-1008-4FA6-BBE3-7FCA60B79004}" dt="2024-04-23T04:51:52.332" v="315" actId="26606"/>
          <ac:spMkLst>
            <pc:docMk/>
            <pc:sldMk cId="3939453116" sldId="286"/>
            <ac:spMk id="18" creationId="{6779F9CE-A117-6C71-1B06-3824EF6277F4}"/>
          </ac:spMkLst>
        </pc:spChg>
        <pc:spChg chg="add del mod">
          <ac:chgData name="SC21B013-Ankit 2021-BTECH-AERSPENG" userId="e927e2ba-e663-453e-83d1-c8d0b43d845c" providerId="ADAL" clId="{4D6D7405-1008-4FA6-BBE3-7FCA60B79004}" dt="2024-04-23T04:52:52.420" v="329" actId="26606"/>
          <ac:spMkLst>
            <pc:docMk/>
            <pc:sldMk cId="3939453116" sldId="286"/>
            <ac:spMk id="21" creationId="{6779F9CE-A117-6C71-1B06-3824EF6277F4}"/>
          </ac:spMkLst>
        </pc:spChg>
        <pc:spChg chg="del">
          <ac:chgData name="SC21B013-Ankit 2021-BTECH-AERSPENG" userId="e927e2ba-e663-453e-83d1-c8d0b43d845c" providerId="ADAL" clId="{4D6D7405-1008-4FA6-BBE3-7FCA60B79004}" dt="2024-04-23T04:51:31.931" v="307"/>
          <ac:spMkLst>
            <pc:docMk/>
            <pc:sldMk cId="3939453116" sldId="286"/>
            <ac:spMk id="388" creationId="{01D0AF59-99C3-4251-AB9A-C966C6AD4400}"/>
          </ac:spMkLst>
        </pc:spChg>
        <pc:spChg chg="del">
          <ac:chgData name="SC21B013-Ankit 2021-BTECH-AERSPENG" userId="e927e2ba-e663-453e-83d1-c8d0b43d845c" providerId="ADAL" clId="{4D6D7405-1008-4FA6-BBE3-7FCA60B79004}" dt="2024-04-23T04:51:31.931" v="307"/>
          <ac:spMkLst>
            <pc:docMk/>
            <pc:sldMk cId="3939453116" sldId="286"/>
            <ac:spMk id="390" creationId="{1855405F-37A2-4869-9154-F8BE3BECE6C3}"/>
          </ac:spMkLst>
        </pc:spChg>
        <pc:graphicFrameChg chg="add del">
          <ac:chgData name="SC21B013-Ankit 2021-BTECH-AERSPENG" userId="e927e2ba-e663-453e-83d1-c8d0b43d845c" providerId="ADAL" clId="{4D6D7405-1008-4FA6-BBE3-7FCA60B79004}" dt="2024-04-23T04:51:50.755" v="313" actId="26606"/>
          <ac:graphicFrameMkLst>
            <pc:docMk/>
            <pc:sldMk cId="3939453116" sldId="286"/>
            <ac:graphicFrameMk id="12" creationId="{003134A2-BEBB-EF3A-9319-5F6CBA1073DF}"/>
          </ac:graphicFrameMkLst>
        </pc:graphicFrameChg>
        <pc:picChg chg="add del">
          <ac:chgData name="SC21B013-Ankit 2021-BTECH-AERSPENG" userId="e927e2ba-e663-453e-83d1-c8d0b43d845c" providerId="ADAL" clId="{4D6D7405-1008-4FA6-BBE3-7FCA60B79004}" dt="2024-04-23T04:51:44.545" v="311" actId="26606"/>
          <ac:picMkLst>
            <pc:docMk/>
            <pc:sldMk cId="3939453116" sldId="286"/>
            <ac:picMk id="10" creationId="{26F78261-A384-86BE-7024-903ACDB46971}"/>
          </ac:picMkLst>
        </pc:picChg>
        <pc:picChg chg="add del">
          <ac:chgData name="SC21B013-Ankit 2021-BTECH-AERSPENG" userId="e927e2ba-e663-453e-83d1-c8d0b43d845c" providerId="ADAL" clId="{4D6D7405-1008-4FA6-BBE3-7FCA60B79004}" dt="2024-04-23T04:51:50.755" v="313" actId="26606"/>
          <ac:picMkLst>
            <pc:docMk/>
            <pc:sldMk cId="3939453116" sldId="286"/>
            <ac:picMk id="14" creationId="{A8D526D7-C782-4F65-A21F-A6B40D869B47}"/>
          </ac:picMkLst>
        </pc:picChg>
        <pc:picChg chg="add del">
          <ac:chgData name="SC21B013-Ankit 2021-BTECH-AERSPENG" userId="e927e2ba-e663-453e-83d1-c8d0b43d845c" providerId="ADAL" clId="{4D6D7405-1008-4FA6-BBE3-7FCA60B79004}" dt="2024-04-23T04:51:52.332" v="315" actId="26606"/>
          <ac:picMkLst>
            <pc:docMk/>
            <pc:sldMk cId="3939453116" sldId="286"/>
            <ac:picMk id="16" creationId="{C4C86EA7-8708-7C69-279B-37237721F63F}"/>
          </ac:picMkLst>
        </pc:picChg>
        <pc:picChg chg="add del">
          <ac:chgData name="SC21B013-Ankit 2021-BTECH-AERSPENG" userId="e927e2ba-e663-453e-83d1-c8d0b43d845c" providerId="ADAL" clId="{4D6D7405-1008-4FA6-BBE3-7FCA60B79004}" dt="2024-04-23T04:51:52.332" v="315" actId="26606"/>
          <ac:picMkLst>
            <pc:docMk/>
            <pc:sldMk cId="3939453116" sldId="286"/>
            <ac:picMk id="17" creationId="{B536FA4E-0152-4E27-91DA-0FC22D1846BB}"/>
          </ac:picMkLst>
        </pc:picChg>
        <pc:picChg chg="add del">
          <ac:chgData name="SC21B013-Ankit 2021-BTECH-AERSPENG" userId="e927e2ba-e663-453e-83d1-c8d0b43d845c" providerId="ADAL" clId="{4D6D7405-1008-4FA6-BBE3-7FCA60B79004}" dt="2024-04-23T04:52:52.420" v="329" actId="26606"/>
          <ac:picMkLst>
            <pc:docMk/>
            <pc:sldMk cId="3939453116" sldId="286"/>
            <ac:picMk id="20" creationId="{26F78261-A384-86BE-7024-903ACDB46971}"/>
          </ac:picMkLst>
        </pc:picChg>
        <pc:picChg chg="add del mod">
          <ac:chgData name="SC21B013-Ankit 2021-BTECH-AERSPENG" userId="e927e2ba-e663-453e-83d1-c8d0b43d845c" providerId="ADAL" clId="{4D6D7405-1008-4FA6-BBE3-7FCA60B79004}" dt="2024-04-23T04:53:26.410" v="338" actId="14100"/>
          <ac:picMkLst>
            <pc:docMk/>
            <pc:sldMk cId="3939453116" sldId="286"/>
            <ac:picMk id="383" creationId="{51DCAB2E-E675-5483-D5BB-C1D9939E084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63F0FF-A6E7-4098-8613-DA6B5D23EFC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7BBCE9-6774-4578-BA39-8B5AD92701F2}">
      <dgm:prSet/>
      <dgm:spPr/>
      <dgm:t>
        <a:bodyPr/>
        <a:lstStyle/>
        <a:p>
          <a:r>
            <a:rPr lang="en-US"/>
            <a:t>Material Chosen: AS4-3501/6 Graphite/Epoxy Composite</a:t>
          </a:r>
        </a:p>
      </dgm:t>
    </dgm:pt>
    <dgm:pt modelId="{B27B7B08-ADA9-4E81-AAA0-50017769F077}" type="parTrans" cxnId="{4D64E708-65D6-47E2-AF39-5A3B11A8BFBA}">
      <dgm:prSet/>
      <dgm:spPr/>
      <dgm:t>
        <a:bodyPr/>
        <a:lstStyle/>
        <a:p>
          <a:endParaRPr lang="en-US"/>
        </a:p>
      </dgm:t>
    </dgm:pt>
    <dgm:pt modelId="{7A08044E-0C0B-4EE4-91BC-78961F1D2BF5}" type="sibTrans" cxnId="{4D64E708-65D6-47E2-AF39-5A3B11A8BFBA}">
      <dgm:prSet/>
      <dgm:spPr/>
      <dgm:t>
        <a:bodyPr/>
        <a:lstStyle/>
        <a:p>
          <a:endParaRPr lang="en-US"/>
        </a:p>
      </dgm:t>
    </dgm:pt>
    <dgm:pt modelId="{0B3D60B6-AB04-439F-9041-E134DC185007}">
      <dgm:prSet/>
      <dgm:spPr/>
      <dgm:t>
        <a:bodyPr/>
        <a:lstStyle/>
        <a:p>
          <a:r>
            <a:rPr lang="en-US"/>
            <a:t>Widely Used in Aerospace: Key material in aircraft structures due to its exceptional properties.</a:t>
          </a:r>
        </a:p>
      </dgm:t>
    </dgm:pt>
    <dgm:pt modelId="{ED6D9E04-4C72-4795-9722-311CB5F294CB}" type="parTrans" cxnId="{450C8825-4DD9-4FDD-840F-80657F96A226}">
      <dgm:prSet/>
      <dgm:spPr/>
      <dgm:t>
        <a:bodyPr/>
        <a:lstStyle/>
        <a:p>
          <a:endParaRPr lang="en-US"/>
        </a:p>
      </dgm:t>
    </dgm:pt>
    <dgm:pt modelId="{02D7C220-EBC7-431B-86AF-4C88EFABB7D3}" type="sibTrans" cxnId="{450C8825-4DD9-4FDD-840F-80657F96A226}">
      <dgm:prSet/>
      <dgm:spPr/>
      <dgm:t>
        <a:bodyPr/>
        <a:lstStyle/>
        <a:p>
          <a:endParaRPr lang="en-US"/>
        </a:p>
      </dgm:t>
    </dgm:pt>
    <dgm:pt modelId="{2C9222F3-91CD-4707-95CF-7938C8255468}">
      <dgm:prSet/>
      <dgm:spPr/>
      <dgm:t>
        <a:bodyPr/>
        <a:lstStyle/>
        <a:p>
          <a:r>
            <a:rPr lang="en-US"/>
            <a:t>Common Applications: Utilized in aircraft wings, fuselages, engine components, and interior structures.</a:t>
          </a:r>
        </a:p>
      </dgm:t>
    </dgm:pt>
    <dgm:pt modelId="{EDF294FE-D6B5-423F-B714-9962AEC33DD6}" type="parTrans" cxnId="{CF970697-D4D5-47CC-A558-FE0E6B46C0FE}">
      <dgm:prSet/>
      <dgm:spPr/>
      <dgm:t>
        <a:bodyPr/>
        <a:lstStyle/>
        <a:p>
          <a:endParaRPr lang="en-US"/>
        </a:p>
      </dgm:t>
    </dgm:pt>
    <dgm:pt modelId="{A1C84311-18D9-4881-B0DC-87CB7A896A02}" type="sibTrans" cxnId="{CF970697-D4D5-47CC-A558-FE0E6B46C0FE}">
      <dgm:prSet/>
      <dgm:spPr/>
      <dgm:t>
        <a:bodyPr/>
        <a:lstStyle/>
        <a:p>
          <a:endParaRPr lang="en-US"/>
        </a:p>
      </dgm:t>
    </dgm:pt>
    <dgm:pt modelId="{76510366-F71E-4D4F-8BE7-95E9BC70B079}" type="pres">
      <dgm:prSet presAssocID="{7A63F0FF-A6E7-4098-8613-DA6B5D23EFCF}" presName="linear" presStyleCnt="0">
        <dgm:presLayoutVars>
          <dgm:animLvl val="lvl"/>
          <dgm:resizeHandles val="exact"/>
        </dgm:presLayoutVars>
      </dgm:prSet>
      <dgm:spPr/>
    </dgm:pt>
    <dgm:pt modelId="{D9D30F27-AD31-445F-A2C0-CDC518F1CB5F}" type="pres">
      <dgm:prSet presAssocID="{AA7BBCE9-6774-4578-BA39-8B5AD92701F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9397D95-8820-4A1F-A564-C88728D7055D}" type="pres">
      <dgm:prSet presAssocID="{7A08044E-0C0B-4EE4-91BC-78961F1D2BF5}" presName="spacer" presStyleCnt="0"/>
      <dgm:spPr/>
    </dgm:pt>
    <dgm:pt modelId="{BAA0782F-8C3C-481D-988F-BF42017ECEB3}" type="pres">
      <dgm:prSet presAssocID="{0B3D60B6-AB04-439F-9041-E134DC18500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3EB6B90-7F59-4819-B1D0-0F4AC3FA71A1}" type="pres">
      <dgm:prSet presAssocID="{02D7C220-EBC7-431B-86AF-4C88EFABB7D3}" presName="spacer" presStyleCnt="0"/>
      <dgm:spPr/>
    </dgm:pt>
    <dgm:pt modelId="{051CEEC6-5E4A-486C-A667-38074C3B3348}" type="pres">
      <dgm:prSet presAssocID="{2C9222F3-91CD-4707-95CF-7938C825546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D64E708-65D6-47E2-AF39-5A3B11A8BFBA}" srcId="{7A63F0FF-A6E7-4098-8613-DA6B5D23EFCF}" destId="{AA7BBCE9-6774-4578-BA39-8B5AD92701F2}" srcOrd="0" destOrd="0" parTransId="{B27B7B08-ADA9-4E81-AAA0-50017769F077}" sibTransId="{7A08044E-0C0B-4EE4-91BC-78961F1D2BF5}"/>
    <dgm:cxn modelId="{719F590C-D3D1-4EBF-A9FF-B8789678C71A}" type="presOf" srcId="{AA7BBCE9-6774-4578-BA39-8B5AD92701F2}" destId="{D9D30F27-AD31-445F-A2C0-CDC518F1CB5F}" srcOrd="0" destOrd="0" presId="urn:microsoft.com/office/officeart/2005/8/layout/vList2"/>
    <dgm:cxn modelId="{450C8825-4DD9-4FDD-840F-80657F96A226}" srcId="{7A63F0FF-A6E7-4098-8613-DA6B5D23EFCF}" destId="{0B3D60B6-AB04-439F-9041-E134DC185007}" srcOrd="1" destOrd="0" parTransId="{ED6D9E04-4C72-4795-9722-311CB5F294CB}" sibTransId="{02D7C220-EBC7-431B-86AF-4C88EFABB7D3}"/>
    <dgm:cxn modelId="{F6634A45-5FE2-4D3F-87B5-3DF8B9FDAE63}" type="presOf" srcId="{2C9222F3-91CD-4707-95CF-7938C8255468}" destId="{051CEEC6-5E4A-486C-A667-38074C3B3348}" srcOrd="0" destOrd="0" presId="urn:microsoft.com/office/officeart/2005/8/layout/vList2"/>
    <dgm:cxn modelId="{CF970697-D4D5-47CC-A558-FE0E6B46C0FE}" srcId="{7A63F0FF-A6E7-4098-8613-DA6B5D23EFCF}" destId="{2C9222F3-91CD-4707-95CF-7938C8255468}" srcOrd="2" destOrd="0" parTransId="{EDF294FE-D6B5-423F-B714-9962AEC33DD6}" sibTransId="{A1C84311-18D9-4881-B0DC-87CB7A896A02}"/>
    <dgm:cxn modelId="{78A2A4E6-94D8-42CB-8241-D5C7111465EC}" type="presOf" srcId="{7A63F0FF-A6E7-4098-8613-DA6B5D23EFCF}" destId="{76510366-F71E-4D4F-8BE7-95E9BC70B079}" srcOrd="0" destOrd="0" presId="urn:microsoft.com/office/officeart/2005/8/layout/vList2"/>
    <dgm:cxn modelId="{605B33E8-BAC0-46B3-A841-2F7AD31725DA}" type="presOf" srcId="{0B3D60B6-AB04-439F-9041-E134DC185007}" destId="{BAA0782F-8C3C-481D-988F-BF42017ECEB3}" srcOrd="0" destOrd="0" presId="urn:microsoft.com/office/officeart/2005/8/layout/vList2"/>
    <dgm:cxn modelId="{09B5B61C-C1AC-4854-99F4-CEC6403B9AE6}" type="presParOf" srcId="{76510366-F71E-4D4F-8BE7-95E9BC70B079}" destId="{D9D30F27-AD31-445F-A2C0-CDC518F1CB5F}" srcOrd="0" destOrd="0" presId="urn:microsoft.com/office/officeart/2005/8/layout/vList2"/>
    <dgm:cxn modelId="{16F7B7B4-E5D7-41DB-8B58-5180300E91D0}" type="presParOf" srcId="{76510366-F71E-4D4F-8BE7-95E9BC70B079}" destId="{E9397D95-8820-4A1F-A564-C88728D7055D}" srcOrd="1" destOrd="0" presId="urn:microsoft.com/office/officeart/2005/8/layout/vList2"/>
    <dgm:cxn modelId="{FE5D3EA8-DB7F-4B85-8563-9BA8459AE338}" type="presParOf" srcId="{76510366-F71E-4D4F-8BE7-95E9BC70B079}" destId="{BAA0782F-8C3C-481D-988F-BF42017ECEB3}" srcOrd="2" destOrd="0" presId="urn:microsoft.com/office/officeart/2005/8/layout/vList2"/>
    <dgm:cxn modelId="{FE3DAF68-82EA-4DDC-BD9C-97F508E4EBF9}" type="presParOf" srcId="{76510366-F71E-4D4F-8BE7-95E9BC70B079}" destId="{83EB6B90-7F59-4819-B1D0-0F4AC3FA71A1}" srcOrd="3" destOrd="0" presId="urn:microsoft.com/office/officeart/2005/8/layout/vList2"/>
    <dgm:cxn modelId="{43458D93-ACF9-4934-B12B-DFD31D17ED9D}" type="presParOf" srcId="{76510366-F71E-4D4F-8BE7-95E9BC70B079}" destId="{051CEEC6-5E4A-486C-A667-38074C3B334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30F27-AD31-445F-A2C0-CDC518F1CB5F}">
      <dsp:nvSpPr>
        <dsp:cNvPr id="0" name=""/>
        <dsp:cNvSpPr/>
      </dsp:nvSpPr>
      <dsp:spPr>
        <a:xfrm>
          <a:off x="0" y="22041"/>
          <a:ext cx="4699509" cy="116795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Material Chosen: AS4-3501/6 Graphite/Epoxy Composite</a:t>
          </a:r>
        </a:p>
      </dsp:txBody>
      <dsp:txXfrm>
        <a:off x="57015" y="79056"/>
        <a:ext cx="4585479" cy="1053922"/>
      </dsp:txXfrm>
    </dsp:sp>
    <dsp:sp modelId="{BAA0782F-8C3C-481D-988F-BF42017ECEB3}">
      <dsp:nvSpPr>
        <dsp:cNvPr id="0" name=""/>
        <dsp:cNvSpPr/>
      </dsp:nvSpPr>
      <dsp:spPr>
        <a:xfrm>
          <a:off x="0" y="1253353"/>
          <a:ext cx="4699509" cy="1167952"/>
        </a:xfrm>
        <a:prstGeom prst="roundRect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Widely Used in Aerospace: Key material in aircraft structures due to its exceptional properties.</a:t>
          </a:r>
        </a:p>
      </dsp:txBody>
      <dsp:txXfrm>
        <a:off x="57015" y="1310368"/>
        <a:ext cx="4585479" cy="1053922"/>
      </dsp:txXfrm>
    </dsp:sp>
    <dsp:sp modelId="{051CEEC6-5E4A-486C-A667-38074C3B3348}">
      <dsp:nvSpPr>
        <dsp:cNvPr id="0" name=""/>
        <dsp:cNvSpPr/>
      </dsp:nvSpPr>
      <dsp:spPr>
        <a:xfrm>
          <a:off x="0" y="2484666"/>
          <a:ext cx="4699509" cy="1167952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Common Applications: Utilized in aircraft wings, fuselages, engine components, and interior structures.</a:t>
          </a:r>
        </a:p>
      </dsp:txBody>
      <dsp:txXfrm>
        <a:off x="57015" y="2541681"/>
        <a:ext cx="4585479" cy="10539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cea2e5489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cea2e5489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ea2e54890_3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cea2e54890_3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f1c38ef7e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6f1c38ef7e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ea2e54890_3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ea2e54890_3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ea2e54890_3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ea2e54890_3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ea2e54890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ea2e54890_3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e9339f8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e9339f8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ea2e54890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cea2e54890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ea2e54890_3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ea2e54890_3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ea2e54890_3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ea2e54890_3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ea2e54890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ea2e54890_3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cea2e54890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cea2e54890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ea2e54890_3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ea2e54890_3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ea2e54890_3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cea2e54890_3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ea2e54890_3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ea2e54890_3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ea2e54890_3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ea2e54890_3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ea2e54890_3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ea2e54890_3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ea2e54890_3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ea2e54890_3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ea2e54890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cea2e54890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f1c38ef7e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6f1c38ef7e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ea2e54890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ea2e54890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ea2e54890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cea2e54890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ea2e54890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ea2e54890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ea2e54890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ea2e54890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cea2e54890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cea2e54890_3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ea2e54890_3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ea2e54890_3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ea2e54890_3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ea2e54890_3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08053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77956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68777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82687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40116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689452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711849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586956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661903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5048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238539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059797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65377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22535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34050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734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45163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699909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992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028019" y="3304902"/>
            <a:ext cx="7080026" cy="8162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500" dirty="0"/>
              <a:t>Bending and Buckling analysis of Composite plate.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0" y="0"/>
            <a:ext cx="9144000" cy="3241708"/>
          </a:xfrm>
          <a:prstGeom prst="rect">
            <a:avLst/>
          </a:prstGeom>
        </p:spPr>
      </p:pic>
      <p:pic>
        <p:nvPicPr>
          <p:cNvPr id="63" name="Picture 62" descr="Carbon fibre close-up pattern">
            <a:extLst>
              <a:ext uri="{FF2B5EF4-FFF2-40B4-BE49-F238E27FC236}">
                <a16:creationId xmlns:a16="http://schemas.microsoft.com/office/drawing/2014/main" id="{A8E51648-9BAE-CACE-7B19-A6835C417F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651" b="29161"/>
          <a:stretch/>
        </p:blipFill>
        <p:spPr>
          <a:xfrm>
            <a:off x="20" y="10"/>
            <a:ext cx="9149165" cy="316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Google Shape;99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51118" y="358140"/>
            <a:ext cx="8441764" cy="4419600"/>
          </a:xfrm>
          <a:prstGeom prst="rect">
            <a:avLst/>
          </a:prstGeom>
          <a:noFill/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2510" y="361950"/>
            <a:ext cx="8430372" cy="44196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1149F43D-E43A-49B5-B781-48DF10A5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290" y="726703"/>
            <a:ext cx="7709134" cy="3699392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Google Shape;104;p2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39290" y="717405"/>
            <a:ext cx="7709134" cy="37086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Google Shape;111;p23"/>
          <p:cNvSpPr txBox="1"/>
          <p:nvPr/>
        </p:nvSpPr>
        <p:spPr>
          <a:xfrm>
            <a:off x="6070962" y="723897"/>
            <a:ext cx="2352947" cy="197485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Geometry and Boundary Conditions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960" y="723897"/>
            <a:ext cx="4857404" cy="3586230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Google Shape;110;p23"/>
          <p:cNvPicPr preferRelativeResize="0"/>
          <p:nvPr/>
        </p:nvPicPr>
        <p:blipFill rotWithShape="1">
          <a:blip r:embed="rId3"/>
          <a:srcRect t="20089"/>
          <a:stretch/>
        </p:blipFill>
        <p:spPr>
          <a:xfrm>
            <a:off x="1035366" y="1329450"/>
            <a:ext cx="4171524" cy="2375124"/>
          </a:xfrm>
          <a:prstGeom prst="rect">
            <a:avLst/>
          </a:prstGeom>
          <a:noFill/>
        </p:spPr>
      </p:pic>
      <p:sp>
        <p:nvSpPr>
          <p:cNvPr id="109" name="Google Shape;109;p23"/>
          <p:cNvSpPr txBox="1"/>
          <p:nvPr/>
        </p:nvSpPr>
        <p:spPr>
          <a:xfrm>
            <a:off x="7815325" y="5032575"/>
            <a:ext cx="1049100" cy="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1149F43D-E43A-49B5-B781-48DF10A5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290" y="726703"/>
            <a:ext cx="7709134" cy="3699392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116;p2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961329" y="968003"/>
            <a:ext cx="5251906" cy="32167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1149F43D-E43A-49B5-B781-48DF10A5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290" y="726703"/>
            <a:ext cx="7709134" cy="3699392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Google Shape;121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39290" y="717405"/>
            <a:ext cx="7709133" cy="37086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6" name="Google Shape;126;p2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00974" y="1120115"/>
            <a:ext cx="7742051" cy="2903269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1237BE7E-4891-403E-A451-649117451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B960A63-C68D-4FD1-AD9F-B6B98B320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1950"/>
            <a:ext cx="4093590" cy="44196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D896C4B-00AB-4C6E-AFB0-68503E8A3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4093590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" name="Google Shape;131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51764" y="482600"/>
            <a:ext cx="3509771" cy="4178299"/>
          </a:xfrm>
          <a:prstGeom prst="rect">
            <a:avLst/>
          </a:prstGeom>
          <a:noFill/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BAC8AB2A-3FC8-48A0-82D5-6CC49C3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2649" y="365023"/>
            <a:ext cx="4093591" cy="44196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E484DC2-EDCE-4AB0-9BEB-D57C33411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2649" y="363118"/>
            <a:ext cx="4093591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Google Shape;132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939648" y="485673"/>
            <a:ext cx="3603784" cy="4178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00974" y="974952"/>
            <a:ext cx="7742051" cy="3193596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Google Shape;142;p2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00974" y="1062050"/>
            <a:ext cx="7742051" cy="3019399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oogle Shape;147;p3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00974" y="878176"/>
            <a:ext cx="7742051" cy="3387147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859620" y="457200"/>
            <a:ext cx="4483554" cy="72783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200"/>
              <a:t>Why are composite materials Important?</a:t>
            </a:r>
          </a:p>
        </p:txBody>
      </p:sp>
      <p:pic>
        <p:nvPicPr>
          <p:cNvPr id="73" name="Picture 72" descr="Aircraft jet engine turbine">
            <a:extLst>
              <a:ext uri="{FF2B5EF4-FFF2-40B4-BE49-F238E27FC236}">
                <a16:creationId xmlns:a16="http://schemas.microsoft.com/office/drawing/2014/main" id="{521B6EB3-66FE-A35C-02E2-843A800062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503"/>
          <a:stretch/>
        </p:blipFill>
        <p:spPr>
          <a:xfrm>
            <a:off x="-7986" y="10"/>
            <a:ext cx="3428736" cy="5143490"/>
          </a:xfrm>
          <a:prstGeom prst="rect">
            <a:avLst/>
          </a:prstGeom>
        </p:spPr>
      </p:pic>
      <p:sp>
        <p:nvSpPr>
          <p:cNvPr id="74" name="Google Shape;60;p14"/>
          <p:cNvSpPr txBox="1">
            <a:spLocks noGrp="1"/>
          </p:cNvSpPr>
          <p:nvPr>
            <p:ph type="body" idx="1"/>
          </p:nvPr>
        </p:nvSpPr>
        <p:spPr>
          <a:xfrm>
            <a:off x="3859620" y="1371600"/>
            <a:ext cx="4483554" cy="28995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7794BF"/>
              </a:buClr>
              <a:buSzPct val="70000"/>
              <a:buFont typeface="Wingdings 2" charset="2"/>
              <a:buChar char="●"/>
            </a:pPr>
            <a:r>
              <a:rPr lang="en-US"/>
              <a:t>Composite plates are a big deal in aerospace because they're super strong but also lightweight.</a:t>
            </a:r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7794BF"/>
              </a:buClr>
              <a:buSzPct val="70000"/>
              <a:buFont typeface="Wingdings 2" charset="2"/>
              <a:buChar char="●"/>
            </a:pPr>
            <a:r>
              <a:rPr lang="en-US"/>
              <a:t>They help make airplanes lighter, which means they use less fuel and can fly farther.</a:t>
            </a:r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7794BF"/>
              </a:buClr>
              <a:buSzPct val="70000"/>
              <a:buFont typeface="Wingdings 2" charset="2"/>
              <a:buChar char="●"/>
            </a:pPr>
            <a:r>
              <a:rPr lang="en-US"/>
              <a:t>Lighter airplanes also need smaller engines, which saves even more fuel and reduces emissions.</a:t>
            </a:r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7794BF"/>
              </a:buClr>
              <a:buSzPct val="70000"/>
              <a:buFont typeface="Wingdings 2" charset="2"/>
              <a:buChar char="●"/>
            </a:pPr>
            <a:r>
              <a:rPr lang="en-US"/>
              <a:t>They're used in everything from airplane wings to the body of the plane itself.</a:t>
            </a:r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Clr>
                <a:srgbClr val="7794BF"/>
              </a:buClr>
              <a:buSzPct val="70000"/>
              <a:buFont typeface="Wingdings 2" charset="2"/>
              <a:buNone/>
            </a:pPr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7986" y="0"/>
            <a:ext cx="351789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4FE3CDD-0C6A-7080-2F0C-1E822E8F3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812296"/>
              </p:ext>
            </p:extLst>
          </p:nvPr>
        </p:nvGraphicFramePr>
        <p:xfrm>
          <a:off x="992944" y="725649"/>
          <a:ext cx="7158112" cy="369220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100649">
                  <a:extLst>
                    <a:ext uri="{9D8B030D-6E8A-4147-A177-3AD203B41FA5}">
                      <a16:colId xmlns:a16="http://schemas.microsoft.com/office/drawing/2014/main" val="3654398477"/>
                    </a:ext>
                  </a:extLst>
                </a:gridCol>
                <a:gridCol w="949461">
                  <a:extLst>
                    <a:ext uri="{9D8B030D-6E8A-4147-A177-3AD203B41FA5}">
                      <a16:colId xmlns:a16="http://schemas.microsoft.com/office/drawing/2014/main" val="3465993485"/>
                    </a:ext>
                  </a:extLst>
                </a:gridCol>
                <a:gridCol w="2715905">
                  <a:extLst>
                    <a:ext uri="{9D8B030D-6E8A-4147-A177-3AD203B41FA5}">
                      <a16:colId xmlns:a16="http://schemas.microsoft.com/office/drawing/2014/main" val="1975280894"/>
                    </a:ext>
                  </a:extLst>
                </a:gridCol>
                <a:gridCol w="2392097">
                  <a:extLst>
                    <a:ext uri="{9D8B030D-6E8A-4147-A177-3AD203B41FA5}">
                      <a16:colId xmlns:a16="http://schemas.microsoft.com/office/drawing/2014/main" val="1995111818"/>
                    </a:ext>
                  </a:extLst>
                </a:gridCol>
              </a:tblGrid>
              <a:tr h="527458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</a:t>
                      </a:r>
                      <a:endParaRPr lang="en-IN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</a:t>
                      </a:r>
                      <a:endParaRPr lang="en-IN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Theoretical Frequency</a:t>
                      </a:r>
                      <a:endParaRPr lang="en-IN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ANSYS Result</a:t>
                      </a:r>
                      <a:endParaRPr lang="en-IN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16104"/>
                  </a:ext>
                </a:extLst>
              </a:tr>
              <a:tr h="52745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1.251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1.17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531264"/>
                  </a:ext>
                </a:extLst>
              </a:tr>
              <a:tr h="52745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2.6133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2.4487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7254"/>
                  </a:ext>
                </a:extLst>
              </a:tr>
              <a:tr h="52745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4.1545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3.8941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005073"/>
                  </a:ext>
                </a:extLst>
              </a:tr>
              <a:tr h="52745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5.0041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4.6901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82077"/>
                  </a:ext>
                </a:extLst>
              </a:tr>
              <a:tr h="52745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5.2341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4.9059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39297"/>
                  </a:ext>
                </a:extLst>
              </a:tr>
              <a:tr h="52745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7.05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6.6145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5289" marR="107644" marT="107644" marB="10764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405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64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6" name="Rectangle 165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19061"/>
            <a:ext cx="9144000" cy="1924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Google Shape;152;p31"/>
          <p:cNvSpPr txBox="1">
            <a:spLocks noGrp="1"/>
          </p:cNvSpPr>
          <p:nvPr>
            <p:ph type="title"/>
          </p:nvPr>
        </p:nvSpPr>
        <p:spPr>
          <a:xfrm>
            <a:off x="685345" y="3362358"/>
            <a:ext cx="7765321" cy="122500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600">
                <a:solidFill>
                  <a:srgbClr val="FFFFFF"/>
                </a:solidFill>
              </a:rPr>
              <a:t>Buckling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5B924807-95D5-9029-FE7B-37DC174965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346" y="556136"/>
                <a:ext cx="7765321" cy="2284168"/>
              </a:xfrm>
              <a:prstGeom prst="rect">
                <a:avLst/>
              </a:prstGeom>
              <a:effectLst/>
            </p:spPr>
            <p:txBody>
              <a:bodyPr spcFirstLastPara="1" vert="horz" lIns="91440" tIns="45720" rIns="91440" bIns="45720" rtlCol="0" anchor="ctr" anchorCtr="0">
                <a:normAutofit/>
              </a:bodyPr>
              <a:lstStyle>
                <a:lvl1pPr marL="457200" lvl="0" indent="-34290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ts val="1800"/>
                  <a:buFont typeface="Wingdings 2" charset="2"/>
                  <a:buChar char="●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914400" lvl="1" indent="-31750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ts val="1400"/>
                  <a:buFont typeface="Wingdings 2" charset="2"/>
                  <a:buChar char="○"/>
                  <a:defRPr sz="135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371600" lvl="2" indent="-31750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ts val="1400"/>
                  <a:buFont typeface="Wingdings 2" charset="2"/>
                  <a:buChar char="■"/>
                  <a:defRPr sz="12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828800" lvl="3" indent="-31750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ts val="1400"/>
                  <a:buFont typeface="Wingdings 2" charset="2"/>
                  <a:buChar char="●"/>
                  <a:defRPr sz="105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2286000" lvl="4" indent="-31750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ts val="1400"/>
                  <a:buFont typeface="Wingdings 2" charset="2"/>
                  <a:buChar char="○"/>
                  <a:defRPr sz="105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743200" lvl="5" indent="-31750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ts val="1400"/>
                  <a:buFont typeface="Wingdings 2" charset="2"/>
                  <a:buChar char="■"/>
                  <a:defRPr sz="105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3200400" lvl="6" indent="-31750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ts val="1400"/>
                  <a:buFont typeface="Wingdings 2" charset="2"/>
                  <a:buChar char="●"/>
                  <a:defRPr sz="105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657600" lvl="7" indent="-31750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ts val="1400"/>
                  <a:buFont typeface="Wingdings 2" charset="2"/>
                  <a:buChar char="○"/>
                  <a:defRPr sz="105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4114800" lvl="8" indent="-317500" algn="l" defTabSz="3429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ts val="1400"/>
                  <a:buFont typeface="Wingdings 2" charset="2"/>
                  <a:buChar char="■"/>
                  <a:defRPr sz="105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SzPct val="70000"/>
                  <a:buFont typeface="Wingdings 2" charset="2"/>
                  <a:buNone/>
                </a:pPr>
                <a:r>
                  <a:rPr lang="en-US" sz="1300"/>
                  <a:t>N</a:t>
                </a:r>
                <a:r>
                  <a:rPr lang="en-US" sz="1300" baseline="-25000"/>
                  <a:t>x cr</a:t>
                </a:r>
                <a:r>
                  <a:rPr lang="en-US" sz="1300"/>
                  <a:t>= 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30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p>
                            <m:r>
                              <a:rPr lang="en-US" sz="13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13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3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a:rPr lang="en-US" sz="13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 sz="1300"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 sz="130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3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sz="1300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b>
                              <m:sSub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3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a:rPr lang="en-US" sz="13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 sz="1300"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 sz="130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3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 sz="130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 sz="130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3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3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3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a:rPr lang="en-US" sz="13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 sz="130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 sz="130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3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sz="13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300"/>
                  <a:t> </a:t>
                </a:r>
              </a:p>
              <a:p>
                <a:pPr marL="0" indent="0"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SzPct val="70000"/>
                  <a:buFont typeface="Wingdings 2" charset="2"/>
                  <a:buNone/>
                </a:pPr>
                <a:r>
                  <a:rPr lang="en-US" sz="1300"/>
                  <a:t>N</a:t>
                </a:r>
                <a:r>
                  <a:rPr lang="en-US" sz="1300" baseline="-25000"/>
                  <a:t>x cr</a:t>
                </a:r>
                <a:r>
                  <a:rPr lang="en-US" sz="1300"/>
                  <a:t> = 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30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p>
                            <m:r>
                              <a:rPr lang="en-US" sz="13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3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13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00" i="1">
                                    <a:latin typeface="Cambria Math" panose="02040503050406030204" pitchFamily="18" charset="0"/>
                                  </a:rPr>
                                  <m:t>1.6202 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300">
                                    <a:latin typeface="Cambria Math" panose="02040503050406030204" pitchFamily="18" charset="0"/>
                                  </a:rPr>
                                  <m:t>Nm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3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3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3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sz="1300">
                                <a:latin typeface="Cambria Math" panose="02040503050406030204" pitchFamily="18" charset="0"/>
                              </a:rPr>
                              <m:t>+2</m:t>
                            </m:r>
                            <m:d>
                              <m:d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00" i="1">
                                    <a:latin typeface="Cambria Math" panose="02040503050406030204" pitchFamily="18" charset="0"/>
                                  </a:rPr>
                                  <m:t>0.19195 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300">
                                    <a:latin typeface="Cambria Math" panose="02040503050406030204" pitchFamily="18" charset="0"/>
                                  </a:rPr>
                                  <m:t>Nm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3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3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3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3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3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3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300">
                                <a:latin typeface="Cambria Math" panose="02040503050406030204" pitchFamily="18" charset="0"/>
                              </a:rPr>
                              <m:t>+(0.33993 </m:t>
                            </m:r>
                            <m:r>
                              <m:rPr>
                                <m:sty m:val="p"/>
                              </m:rPr>
                              <a:rPr lang="en-US" sz="1300">
                                <a:latin typeface="Cambria Math" panose="02040503050406030204" pitchFamily="18" charset="0"/>
                              </a:rPr>
                              <m:t>Nm</m:t>
                            </m:r>
                            <m:r>
                              <a:rPr lang="en-US" sz="130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3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3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3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sz="13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300"/>
                  <a:t> </a:t>
                </a:r>
              </a:p>
              <a:p>
                <a:pPr marL="0" indent="0"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SzPct val="70000"/>
                  <a:buFont typeface="Wingdings 2" charset="2"/>
                  <a:buNone/>
                </a:pPr>
                <a:r>
                  <a:rPr lang="en-US" sz="1300"/>
                  <a:t>N</a:t>
                </a:r>
                <a:r>
                  <a:rPr lang="en-US" sz="1300" baseline="-25000"/>
                  <a:t>x cr</a:t>
                </a:r>
                <a:r>
                  <a:rPr lang="en-US" sz="1300"/>
                  <a:t> =21.2 N/m</a:t>
                </a:r>
              </a:p>
              <a:p>
                <a:pPr marL="0" indent="0"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SzPct val="70000"/>
                  <a:buFont typeface="Wingdings 2" charset="2"/>
                  <a:buNone/>
                </a:pPr>
                <a:endParaRPr lang="en-US" sz="1300"/>
              </a:p>
              <a:p>
                <a:pPr marL="0" indent="0"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SzPct val="70000"/>
                  <a:buFont typeface="Wingdings 2" charset="2"/>
                  <a:buNone/>
                </a:pPr>
                <a:r>
                  <a:rPr lang="en-US" sz="1300"/>
                  <a:t>Load Factor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300" dirty="0"/>
                          <m:t>N</m:t>
                        </m:r>
                        <m:r>
                          <m:rPr>
                            <m:nor/>
                          </m:rPr>
                          <a:rPr lang="en-US" sz="1300" baseline="-25000" dirty="0"/>
                          <m:t>x</m:t>
                        </m:r>
                        <m:r>
                          <m:rPr>
                            <m:nor/>
                          </m:rPr>
                          <a:rPr lang="en-US" sz="1300" baseline="-25000" dirty="0"/>
                          <m:t> </m:t>
                        </m:r>
                        <m:r>
                          <m:rPr>
                            <m:nor/>
                          </m:rPr>
                          <a:rPr lang="en-US" sz="1300" baseline="-25000" dirty="0"/>
                          <m:t>cr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300">
                            <a:latin typeface="Cambria Math" panose="02040503050406030204" pitchFamily="18" charset="0"/>
                          </a:rPr>
                          <m:t>Applied</m:t>
                        </m:r>
                        <m:r>
                          <a:rPr lang="en-US" sz="13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30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𝑜𝑎𝑑</m:t>
                        </m:r>
                      </m:den>
                    </m:f>
                  </m:oMath>
                </a14:m>
                <a:r>
                  <a:rPr lang="en-US" sz="130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00">
                            <a:latin typeface="Cambria Math" panose="02040503050406030204" pitchFamily="18" charset="0"/>
                          </a:rPr>
                          <m:t>21.2</m:t>
                        </m:r>
                      </m:num>
                      <m:den>
                        <m:r>
                          <a:rPr lang="en-US" sz="130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sz="1300"/>
                  <a:t> = 2.12</a:t>
                </a:r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5B924807-95D5-9029-FE7B-37DC17496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46" y="556136"/>
                <a:ext cx="7765321" cy="22841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/>
        </p:nvSpPr>
        <p:spPr>
          <a:xfrm>
            <a:off x="1028019" y="3358360"/>
            <a:ext cx="7080026" cy="76279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Buckling</a:t>
            </a:r>
          </a:p>
        </p:txBody>
      </p:sp>
      <p:pic>
        <p:nvPicPr>
          <p:cNvPr id="159" name="Google Shape;159;p3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32354" y="889990"/>
            <a:ext cx="6862464" cy="19043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168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Google Shape;164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00974" y="1158826"/>
            <a:ext cx="7742051" cy="2825848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" name="Google Shape;169;p3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00974" y="1236246"/>
            <a:ext cx="7742051" cy="2671007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" name="Google Shape;174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00974" y="1149148"/>
            <a:ext cx="7742051" cy="2845203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183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9" name="Google Shape;179;p3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00974" y="1187858"/>
            <a:ext cx="7742051" cy="2767783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188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" name="Google Shape;184;p3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00974" y="1178181"/>
            <a:ext cx="7742051" cy="2787138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2E0F53-8EB5-EC4E-4AA7-1E3F43531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091074"/>
              </p:ext>
            </p:extLst>
          </p:nvPr>
        </p:nvGraphicFramePr>
        <p:xfrm>
          <a:off x="719428" y="725649"/>
          <a:ext cx="7705144" cy="369220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15452">
                  <a:extLst>
                    <a:ext uri="{9D8B030D-6E8A-4147-A177-3AD203B41FA5}">
                      <a16:colId xmlns:a16="http://schemas.microsoft.com/office/drawing/2014/main" val="2277830068"/>
                    </a:ext>
                  </a:extLst>
                </a:gridCol>
                <a:gridCol w="834477">
                  <a:extLst>
                    <a:ext uri="{9D8B030D-6E8A-4147-A177-3AD203B41FA5}">
                      <a16:colId xmlns:a16="http://schemas.microsoft.com/office/drawing/2014/main" val="1816081260"/>
                    </a:ext>
                  </a:extLst>
                </a:gridCol>
                <a:gridCol w="2010728">
                  <a:extLst>
                    <a:ext uri="{9D8B030D-6E8A-4147-A177-3AD203B41FA5}">
                      <a16:colId xmlns:a16="http://schemas.microsoft.com/office/drawing/2014/main" val="1866872423"/>
                    </a:ext>
                  </a:extLst>
                </a:gridCol>
                <a:gridCol w="1944942">
                  <a:extLst>
                    <a:ext uri="{9D8B030D-6E8A-4147-A177-3AD203B41FA5}">
                      <a16:colId xmlns:a16="http://schemas.microsoft.com/office/drawing/2014/main" val="1970200291"/>
                    </a:ext>
                  </a:extLst>
                </a:gridCol>
                <a:gridCol w="1999545">
                  <a:extLst>
                    <a:ext uri="{9D8B030D-6E8A-4147-A177-3AD203B41FA5}">
                      <a16:colId xmlns:a16="http://schemas.microsoft.com/office/drawing/2014/main" val="3356510977"/>
                    </a:ext>
                  </a:extLst>
                </a:gridCol>
              </a:tblGrid>
              <a:tr h="531563">
                <a:tc>
                  <a:txBody>
                    <a:bodyPr/>
                    <a:lstStyle/>
                    <a:p>
                      <a:r>
                        <a:rPr lang="en-US" sz="1100"/>
                        <a:t>m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n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Load Multiplier(ANSYS wala)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Load(Ansys wala)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Load (Theoretical)</a:t>
                      </a:r>
                      <a:endParaRPr lang="en-IN" sz="1100"/>
                    </a:p>
                  </a:txBody>
                  <a:tcPr marL="71833" marR="71833" marT="35916" marB="35916"/>
                </a:tc>
                <a:extLst>
                  <a:ext uri="{0D108BD9-81ED-4DB2-BD59-A6C34878D82A}">
                    <a16:rowId xmlns:a16="http://schemas.microsoft.com/office/drawing/2014/main" val="2780374574"/>
                  </a:ext>
                </a:extLst>
              </a:tr>
              <a:tr h="316064">
                <a:tc>
                  <a:txBody>
                    <a:bodyPr/>
                    <a:lstStyle/>
                    <a:p>
                      <a:r>
                        <a:rPr lang="en-US" sz="1100"/>
                        <a:t>1</a:t>
                      </a:r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2.121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21.21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21.207</a:t>
                      </a:r>
                      <a:endParaRPr lang="en-IN" sz="1100"/>
                    </a:p>
                  </a:txBody>
                  <a:tcPr marL="71833" marR="71833" marT="35916" marB="35916"/>
                </a:tc>
                <a:extLst>
                  <a:ext uri="{0D108BD9-81ED-4DB2-BD59-A6C34878D82A}">
                    <a16:rowId xmlns:a16="http://schemas.microsoft.com/office/drawing/2014/main" val="4246353236"/>
                  </a:ext>
                </a:extLst>
              </a:tr>
              <a:tr h="316064">
                <a:tc>
                  <a:txBody>
                    <a:bodyPr/>
                    <a:lstStyle/>
                    <a:p>
                      <a:r>
                        <a:rPr lang="en-US" sz="1100"/>
                        <a:t>2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2.3138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23.138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23.135</a:t>
                      </a:r>
                      <a:endParaRPr lang="en-IN" sz="1100"/>
                    </a:p>
                  </a:txBody>
                  <a:tcPr marL="71833" marR="71833" marT="35916" marB="35916"/>
                </a:tc>
                <a:extLst>
                  <a:ext uri="{0D108BD9-81ED-4DB2-BD59-A6C34878D82A}">
                    <a16:rowId xmlns:a16="http://schemas.microsoft.com/office/drawing/2014/main" val="1483694905"/>
                  </a:ext>
                </a:extLst>
              </a:tr>
              <a:tr h="316064">
                <a:tc>
                  <a:txBody>
                    <a:bodyPr/>
                    <a:lstStyle/>
                    <a:p>
                      <a:r>
                        <a:rPr lang="en-US" sz="1100"/>
                        <a:t>3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4.1273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41.273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41.26</a:t>
                      </a:r>
                      <a:endParaRPr lang="en-IN" sz="1100"/>
                    </a:p>
                  </a:txBody>
                  <a:tcPr marL="71833" marR="71833" marT="35916" marB="35916"/>
                </a:tc>
                <a:extLst>
                  <a:ext uri="{0D108BD9-81ED-4DB2-BD59-A6C34878D82A}">
                    <a16:rowId xmlns:a16="http://schemas.microsoft.com/office/drawing/2014/main" val="1048294876"/>
                  </a:ext>
                </a:extLst>
              </a:tr>
              <a:tr h="316064">
                <a:tc>
                  <a:txBody>
                    <a:bodyPr/>
                    <a:lstStyle/>
                    <a:p>
                      <a:r>
                        <a:rPr lang="en-US" sz="1100"/>
                        <a:t>4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6.8632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68.632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68.592</a:t>
                      </a:r>
                      <a:endParaRPr lang="en-IN" sz="1100"/>
                    </a:p>
                  </a:txBody>
                  <a:tcPr marL="71833" marR="71833" marT="35916" marB="35916"/>
                </a:tc>
                <a:extLst>
                  <a:ext uri="{0D108BD9-81ED-4DB2-BD59-A6C34878D82A}">
                    <a16:rowId xmlns:a16="http://schemas.microsoft.com/office/drawing/2014/main" val="104867458"/>
                  </a:ext>
                </a:extLst>
              </a:tr>
              <a:tr h="316064">
                <a:tc>
                  <a:txBody>
                    <a:bodyPr/>
                    <a:lstStyle/>
                    <a:p>
                      <a:r>
                        <a:rPr lang="en-US" sz="1100"/>
                        <a:t>5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10.437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104.37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104.27</a:t>
                      </a:r>
                      <a:endParaRPr lang="en-IN" sz="1100"/>
                    </a:p>
                  </a:txBody>
                  <a:tcPr marL="71833" marR="71833" marT="35916" marB="35916"/>
                </a:tc>
                <a:extLst>
                  <a:ext uri="{0D108BD9-81ED-4DB2-BD59-A6C34878D82A}">
                    <a16:rowId xmlns:a16="http://schemas.microsoft.com/office/drawing/2014/main" val="1690769478"/>
                  </a:ext>
                </a:extLst>
              </a:tr>
              <a:tr h="316064">
                <a:tc>
                  <a:txBody>
                    <a:bodyPr/>
                    <a:lstStyle/>
                    <a:p>
                      <a:r>
                        <a:rPr lang="en-US" sz="1100"/>
                        <a:t>3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7.5031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75.031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74.993</a:t>
                      </a:r>
                      <a:endParaRPr lang="en-IN" sz="1100"/>
                    </a:p>
                  </a:txBody>
                  <a:tcPr marL="71833" marR="71833" marT="35916" marB="35916"/>
                </a:tc>
                <a:extLst>
                  <a:ext uri="{0D108BD9-81ED-4DB2-BD59-A6C34878D82A}">
                    <a16:rowId xmlns:a16="http://schemas.microsoft.com/office/drawing/2014/main" val="3241601448"/>
                  </a:ext>
                </a:extLst>
              </a:tr>
              <a:tr h="316064">
                <a:tc>
                  <a:txBody>
                    <a:bodyPr/>
                    <a:lstStyle/>
                    <a:p>
                      <a:r>
                        <a:rPr lang="en-US" sz="1100"/>
                        <a:t>4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9.2595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92.595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92.54</a:t>
                      </a:r>
                      <a:endParaRPr lang="en-IN" sz="1100"/>
                    </a:p>
                  </a:txBody>
                  <a:tcPr marL="71833" marR="71833" marT="35916" marB="35916"/>
                </a:tc>
                <a:extLst>
                  <a:ext uri="{0D108BD9-81ED-4DB2-BD59-A6C34878D82A}">
                    <a16:rowId xmlns:a16="http://schemas.microsoft.com/office/drawing/2014/main" val="790371711"/>
                  </a:ext>
                </a:extLst>
              </a:tr>
              <a:tr h="316064">
                <a:tc>
                  <a:txBody>
                    <a:bodyPr/>
                    <a:lstStyle/>
                    <a:p>
                      <a:r>
                        <a:rPr lang="en-US" sz="1100"/>
                        <a:t>2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8.4883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84.883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84.826</a:t>
                      </a:r>
                      <a:endParaRPr lang="en-IN" sz="1100"/>
                    </a:p>
                  </a:txBody>
                  <a:tcPr marL="71833" marR="71833" marT="35916" marB="35916"/>
                </a:tc>
                <a:extLst>
                  <a:ext uri="{0D108BD9-81ED-4DB2-BD59-A6C34878D82A}">
                    <a16:rowId xmlns:a16="http://schemas.microsoft.com/office/drawing/2014/main" val="1633559496"/>
                  </a:ext>
                </a:extLst>
              </a:tr>
              <a:tr h="316064">
                <a:tc>
                  <a:txBody>
                    <a:bodyPr/>
                    <a:lstStyle/>
                    <a:p>
                      <a:r>
                        <a:rPr lang="en-US" sz="1100"/>
                        <a:t>5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12.38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123.8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123.69</a:t>
                      </a:r>
                      <a:endParaRPr lang="en-IN" sz="1100"/>
                    </a:p>
                  </a:txBody>
                  <a:tcPr marL="71833" marR="71833" marT="35916" marB="35916"/>
                </a:tc>
                <a:extLst>
                  <a:ext uri="{0D108BD9-81ED-4DB2-BD59-A6C34878D82A}">
                    <a16:rowId xmlns:a16="http://schemas.microsoft.com/office/drawing/2014/main" val="274123386"/>
                  </a:ext>
                </a:extLst>
              </a:tr>
              <a:tr h="316064">
                <a:tc>
                  <a:txBody>
                    <a:bodyPr/>
                    <a:lstStyle/>
                    <a:p>
                      <a:r>
                        <a:rPr lang="en-US" sz="1100"/>
                        <a:t>6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14.828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148.28</a:t>
                      </a:r>
                      <a:endParaRPr lang="en-IN" sz="1100"/>
                    </a:p>
                  </a:txBody>
                  <a:tcPr marL="71833" marR="71833" marT="35916" marB="35916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148.08</a:t>
                      </a:r>
                      <a:endParaRPr lang="en-IN" sz="1100"/>
                    </a:p>
                  </a:txBody>
                  <a:tcPr marL="71833" marR="71833" marT="35916" marB="35916"/>
                </a:tc>
                <a:extLst>
                  <a:ext uri="{0D108BD9-81ED-4DB2-BD59-A6C34878D82A}">
                    <a16:rowId xmlns:a16="http://schemas.microsoft.com/office/drawing/2014/main" val="2094104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161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/>
          <p:nvPr/>
        </p:nvSpPr>
        <p:spPr>
          <a:xfrm>
            <a:off x="6070962" y="723897"/>
            <a:ext cx="2352947" cy="197485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3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Bending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3A46EEB-10AB-4E52-AF22-A848AE92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960" y="723897"/>
            <a:ext cx="4857404" cy="358623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9" name="Google Shape;189;p38"/>
          <p:cNvPicPr preferRelativeResize="0"/>
          <p:nvPr/>
        </p:nvPicPr>
        <p:blipFill rotWithShape="1">
          <a:blip r:embed="rId4"/>
          <a:srcRect t="518" r="2" b="3043"/>
          <a:stretch/>
        </p:blipFill>
        <p:spPr>
          <a:xfrm>
            <a:off x="1035366" y="1078770"/>
            <a:ext cx="4171524" cy="28764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475307" y="457199"/>
            <a:ext cx="2559867" cy="395525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Our Material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3479292" y="1"/>
            <a:ext cx="5664708" cy="5143499"/>
          </a:xfrm>
          <a:prstGeom prst="rect">
            <a:avLst/>
          </a:prstGeom>
        </p:spPr>
      </p:pic>
      <p:graphicFrame>
        <p:nvGraphicFramePr>
          <p:cNvPr id="77" name="Google Shape;66;p15">
            <a:extLst>
              <a:ext uri="{FF2B5EF4-FFF2-40B4-BE49-F238E27FC236}">
                <a16:creationId xmlns:a16="http://schemas.microsoft.com/office/drawing/2014/main" id="{FB45212C-59DC-2B7D-6084-A605184984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9966522"/>
              </p:ext>
            </p:extLst>
          </p:nvPr>
        </p:nvGraphicFramePr>
        <p:xfrm>
          <a:off x="3961890" y="532262"/>
          <a:ext cx="4699509" cy="3674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" y="0"/>
            <a:ext cx="111241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400" y="0"/>
            <a:ext cx="8100099" cy="15542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/>
        </p:nvSpPr>
        <p:spPr>
          <a:xfrm>
            <a:off x="1051775" y="3106850"/>
            <a:ext cx="664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98" name="Google Shape;19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2400" y="1543100"/>
            <a:ext cx="6342972" cy="35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6063" y="1561275"/>
            <a:ext cx="187642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 descr="Top view of spices in containers">
            <a:extLst>
              <a:ext uri="{FF2B5EF4-FFF2-40B4-BE49-F238E27FC236}">
                <a16:creationId xmlns:a16="http://schemas.microsoft.com/office/drawing/2014/main" id="{51DCAB2E-E675-5483-D5BB-C1D9939E0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8" r="1" b="14908"/>
          <a:stretch/>
        </p:blipFill>
        <p:spPr>
          <a:xfrm>
            <a:off x="357759" y="360045"/>
            <a:ext cx="5406403" cy="4423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97393-1FC4-1B23-8866-14B238F0B5E3}"/>
              </a:ext>
            </a:extLst>
          </p:cNvPr>
          <p:cNvSpPr txBox="1"/>
          <p:nvPr/>
        </p:nvSpPr>
        <p:spPr>
          <a:xfrm>
            <a:off x="5899233" y="993660"/>
            <a:ext cx="2213897" cy="967762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/>
          <a:p>
            <a:pPr defTabSz="277749">
              <a:lnSpc>
                <a:spcPct val="90000"/>
              </a:lnSpc>
              <a:spcBef>
                <a:spcPct val="0"/>
              </a:spcBef>
              <a:spcAft>
                <a:spcPts val="365"/>
              </a:spcAft>
            </a:pPr>
            <a:r>
              <a:rPr lang="en-US" sz="3600">
                <a:latin typeface="+mj-lt"/>
                <a:ea typeface="+mj-ea"/>
                <a:cs typeface="+mj-cs"/>
              </a:rPr>
              <a:t>Thank You</a:t>
            </a:r>
            <a:endParaRPr lang="en-US" sz="45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79F9CE-A117-6C71-1B06-3824EF6277F4}"/>
              </a:ext>
            </a:extLst>
          </p:cNvPr>
          <p:cNvSpPr txBox="1"/>
          <p:nvPr/>
        </p:nvSpPr>
        <p:spPr>
          <a:xfrm>
            <a:off x="6002034" y="2495918"/>
            <a:ext cx="2574153" cy="1645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defTabSz="277749">
              <a:lnSpc>
                <a:spcPct val="90000"/>
              </a:lnSpc>
              <a:spcAft>
                <a:spcPts val="365"/>
              </a:spcAft>
            </a:pPr>
            <a:r>
              <a:rPr lang="en-US" sz="1050"/>
              <a:t>Group 4:</a:t>
            </a:r>
          </a:p>
          <a:p>
            <a:pPr defTabSz="277749">
              <a:lnSpc>
                <a:spcPct val="90000"/>
              </a:lnSpc>
              <a:spcAft>
                <a:spcPts val="365"/>
              </a:spcAft>
            </a:pPr>
            <a:endParaRPr lang="en-US" sz="1050"/>
          </a:p>
          <a:p>
            <a:pPr defTabSz="277749">
              <a:lnSpc>
                <a:spcPct val="90000"/>
              </a:lnSpc>
              <a:spcAft>
                <a:spcPts val="365"/>
              </a:spcAft>
            </a:pPr>
            <a:r>
              <a:rPr lang="en-US" sz="1050"/>
              <a:t>1. Aditya Shahi(SC21B005)</a:t>
            </a:r>
          </a:p>
          <a:p>
            <a:pPr defTabSz="277749">
              <a:lnSpc>
                <a:spcPct val="90000"/>
              </a:lnSpc>
              <a:spcAft>
                <a:spcPts val="365"/>
              </a:spcAft>
            </a:pPr>
            <a:r>
              <a:rPr lang="en-US" sz="1050"/>
              <a:t>2. Anil Kumar Sahoo(SC21B011)</a:t>
            </a:r>
          </a:p>
          <a:p>
            <a:pPr defTabSz="277749">
              <a:lnSpc>
                <a:spcPct val="90000"/>
              </a:lnSpc>
              <a:spcAft>
                <a:spcPts val="365"/>
              </a:spcAft>
            </a:pPr>
            <a:r>
              <a:rPr lang="en-US" sz="1050"/>
              <a:t>3. Ankit Gupta(SC21B013)</a:t>
            </a:r>
          </a:p>
          <a:p>
            <a:pPr defTabSz="277749">
              <a:lnSpc>
                <a:spcPct val="90000"/>
              </a:lnSpc>
              <a:spcAft>
                <a:spcPts val="365"/>
              </a:spcAft>
            </a:pPr>
            <a:r>
              <a:rPr lang="en-US" sz="1050"/>
              <a:t>4. Sourajyoti Ghosh(SC21B057)</a:t>
            </a:r>
          </a:p>
          <a:p>
            <a:pPr defTabSz="277749">
              <a:lnSpc>
                <a:spcPct val="90000"/>
              </a:lnSpc>
              <a:spcAft>
                <a:spcPts val="365"/>
              </a:spcAft>
            </a:pPr>
            <a:r>
              <a:rPr lang="en-US" sz="1050"/>
              <a:t>5. Sujit (SC21B059)</a:t>
            </a:r>
          </a:p>
          <a:p>
            <a:pPr defTabSz="277749">
              <a:lnSpc>
                <a:spcPct val="90000"/>
              </a:lnSpc>
              <a:spcAft>
                <a:spcPts val="365"/>
              </a:spcAft>
            </a:pPr>
            <a:r>
              <a:rPr lang="en-US" sz="1050"/>
              <a:t>6. Shingala Vaidik Pareshbhai(SC21B054)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939453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625509" y="836676"/>
            <a:ext cx="2615712" cy="347014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0" algn="l" defTabSz="457200">
              <a:spcBef>
                <a:spcPct val="0"/>
              </a:spcBef>
              <a:spcAft>
                <a:spcPts val="1200"/>
              </a:spcAft>
            </a:pPr>
            <a:r>
              <a:rPr lang="en-US" sz="2700"/>
              <a:t>Advantages Over Other Composites: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953" y="1543050"/>
            <a:ext cx="0" cy="2057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829048" y="836676"/>
            <a:ext cx="4684014" cy="347014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77500" lnSpcReduction="20000"/>
          </a:bodyPr>
          <a:lstStyle/>
          <a:p>
            <a:pPr marL="457200" lvl="0" indent="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None/>
            </a:pPr>
            <a:endParaRPr lang="en-US" sz="1700"/>
          </a:p>
          <a:p>
            <a:pPr marL="914400" lvl="1" indent="-310832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●"/>
            </a:pPr>
            <a:r>
              <a:rPr lang="en-US" sz="1700"/>
              <a:t>High Strength-to-Weight Ratio: Provides robustness without adding unnecessary weight, enhancing fuel efficiency.</a:t>
            </a:r>
          </a:p>
          <a:p>
            <a:pPr marL="914400" lvl="1" indent="-310832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●"/>
            </a:pPr>
            <a:r>
              <a:rPr lang="en-US" sz="1700"/>
              <a:t>Excellent Stiffness: Ensures structural integrity under aerodynamic forces, enhancing flight performance.</a:t>
            </a:r>
          </a:p>
          <a:p>
            <a:pPr marL="914400" lvl="1" indent="-310832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●"/>
            </a:pPr>
            <a:r>
              <a:rPr lang="en-US" sz="1700"/>
              <a:t>Corrosion Resistance: Maintains durability in harsh environments, reducing maintenance needs.</a:t>
            </a:r>
          </a:p>
          <a:p>
            <a:pPr marL="914400" lvl="1" indent="-310832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●"/>
            </a:pPr>
            <a:r>
              <a:rPr lang="en-US" sz="1700"/>
              <a:t>Tailorable Properties: Can be customized through fiber orientation, offering versatility in design and performance optimization.</a:t>
            </a:r>
          </a:p>
          <a:p>
            <a:pPr marL="457200" lvl="0" indent="-334327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●"/>
            </a:pPr>
            <a:r>
              <a:rPr lang="en-US" sz="1700"/>
              <a:t>Preferred Choice: AS4-3501/6 is favored for its balance of strength, lightweight, and adaptability, making it a top pick for aerospace applications.</a:t>
            </a:r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None/>
            </a:pPr>
            <a:endParaRPr lang="en-US" sz="1700"/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None/>
            </a:pPr>
            <a:endParaRPr lang="en-US"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77;p17" descr="A math equations and formulas&#10;&#10;Description automatically generated with medium confidence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629536" y="482600"/>
            <a:ext cx="5884927" cy="4178299"/>
          </a:xfrm>
          <a:prstGeom prst="rect">
            <a:avLst/>
          </a:prstGeom>
          <a:noFill/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2510" y="361950"/>
            <a:ext cx="8430372" cy="44196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Google Shape;82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660293" y="482600"/>
            <a:ext cx="5823412" cy="4178299"/>
          </a:xfrm>
          <a:prstGeom prst="rect">
            <a:avLst/>
          </a:prstGeom>
          <a:noFill/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2510" y="361950"/>
            <a:ext cx="8430372" cy="44196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410854"/>
            <a:ext cx="7606349" cy="4252585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354" y="798604"/>
            <a:ext cx="6862464" cy="34750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oogle Shape;87;p1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373653" y="1674827"/>
            <a:ext cx="6379864" cy="1722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240030"/>
            <a:ext cx="8661654" cy="466344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88;p19"/>
          <p:cNvSpPr txBox="1"/>
          <p:nvPr/>
        </p:nvSpPr>
        <p:spPr>
          <a:xfrm>
            <a:off x="5650991" y="767442"/>
            <a:ext cx="2799676" cy="342784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Natural Frequency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DA545BD-0FB2-6DCF-BCA0-6473D3B3D0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346" y="767442"/>
                <a:ext cx="4519234" cy="3427843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57175" indent="-229500" algn="l" defTabSz="342900" rtl="0" eaLnBrk="1" latinLnBrk="0" hangingPunct="1">
                  <a:spcBef>
                    <a:spcPct val="20000"/>
                  </a:spcBef>
                  <a:spcAft>
                    <a:spcPts val="45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540000" indent="-202500" algn="l" defTabSz="342900" rtl="0" eaLnBrk="1" latinLnBrk="0" hangingPunct="1">
                  <a:spcBef>
                    <a:spcPct val="20000"/>
                  </a:spcBef>
                  <a:spcAft>
                    <a:spcPts val="45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35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769500" indent="-162000" algn="l" defTabSz="342900" rtl="0" eaLnBrk="1" latinLnBrk="0" hangingPunct="1">
                  <a:spcBef>
                    <a:spcPct val="20000"/>
                  </a:spcBef>
                  <a:spcAft>
                    <a:spcPts val="45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2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039500" indent="-162000" algn="l" defTabSz="342900" rtl="0" eaLnBrk="1" latinLnBrk="0" hangingPunct="1">
                  <a:spcBef>
                    <a:spcPct val="20000"/>
                  </a:spcBef>
                  <a:spcAft>
                    <a:spcPts val="45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05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255500" indent="-162000" algn="l" defTabSz="342900" rtl="0" eaLnBrk="1" latinLnBrk="0" hangingPunct="1">
                  <a:spcBef>
                    <a:spcPct val="20000"/>
                  </a:spcBef>
                  <a:spcAft>
                    <a:spcPts val="45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05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510950" indent="-171450" algn="l" defTabSz="342900" rtl="0" eaLnBrk="1" latinLnBrk="0" hangingPunct="1">
                  <a:spcBef>
                    <a:spcPct val="20000"/>
                  </a:spcBef>
                  <a:spcAft>
                    <a:spcPts val="45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05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1801350" indent="-171450" algn="l" defTabSz="342900" rtl="0" eaLnBrk="1" latinLnBrk="0" hangingPunct="1">
                  <a:spcBef>
                    <a:spcPct val="20000"/>
                  </a:spcBef>
                  <a:spcAft>
                    <a:spcPts val="45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05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091750" indent="-171450" algn="l" defTabSz="342900" rtl="0" eaLnBrk="1" latinLnBrk="0" hangingPunct="1">
                  <a:spcBef>
                    <a:spcPct val="20000"/>
                  </a:spcBef>
                  <a:spcAft>
                    <a:spcPts val="45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05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329650" indent="-171450" algn="l" defTabSz="342900" rtl="0" eaLnBrk="1" latinLnBrk="0" hangingPunct="1">
                  <a:spcBef>
                    <a:spcPct val="20000"/>
                  </a:spcBef>
                  <a:spcAft>
                    <a:spcPts val="45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05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457200">
                  <a:spcAft>
                    <a:spcPts val="600"/>
                  </a:spcAft>
                  <a:buFont typeface="Wingdings 2" charset="2"/>
                  <a:buNone/>
                </a:pPr>
                <a:r>
                  <a:rPr lang="en-US"/>
                  <a:t>ω</a:t>
                </a:r>
                <a:r>
                  <a:rPr lang="en-US" baseline="-25000"/>
                  <a:t>mn</a:t>
                </a:r>
                <a:r>
                  <a:rPr lang="en-US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/>
              </a:p>
              <a:p>
                <a:pPr marL="0" indent="0" defTabSz="457200">
                  <a:spcAft>
                    <a:spcPts val="600"/>
                  </a:spcAft>
                  <a:buFont typeface="Wingdings 2" charset="2"/>
                  <a:buNone/>
                </a:pPr>
                <a:r>
                  <a:rPr lang="en-US"/>
                  <a:t>ω</a:t>
                </a:r>
                <a:r>
                  <a:rPr lang="en-US" baseline="-25000"/>
                  <a:t>mn</a:t>
                </a:r>
                <a:r>
                  <a:rPr lang="en-US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1580(0.536)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rad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1.6202 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Nm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+2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0.19195 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Nm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+(0.33993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Nm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/>
              </a:p>
              <a:p>
                <a:pPr marL="0" indent="0" defTabSz="457200">
                  <a:spcAft>
                    <a:spcPts val="600"/>
                  </a:spcAft>
                  <a:buFont typeface="Wingdings 2" charset="2"/>
                  <a:buNone/>
                </a:pPr>
                <a:r>
                  <a:rPr lang="en-US"/>
                  <a:t>ω</a:t>
                </a:r>
                <a:r>
                  <a:rPr lang="en-US" baseline="-25000"/>
                  <a:t>mn</a:t>
                </a:r>
                <a:r>
                  <a:rPr lang="en-US"/>
                  <a:t>= 1.251 Hz</a:t>
                </a:r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DA545BD-0FB2-6DCF-BCA0-6473D3B3D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46" y="767442"/>
                <a:ext cx="4519234" cy="34278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7722" y="1543049"/>
            <a:ext cx="0" cy="2057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818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94;p2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00974" y="1197536"/>
            <a:ext cx="7742051" cy="2748428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23</TotalTime>
  <Words>405</Words>
  <Application>Microsoft Office PowerPoint</Application>
  <PresentationFormat>On-screen Show (16:9)</PresentationFormat>
  <Paragraphs>122</Paragraphs>
  <Slides>31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Calisto MT</vt:lpstr>
      <vt:lpstr>Cambria Math</vt:lpstr>
      <vt:lpstr>Wingdings 2</vt:lpstr>
      <vt:lpstr>Slate</vt:lpstr>
      <vt:lpstr>Bending and Buckling analysis of Composite plate.</vt:lpstr>
      <vt:lpstr>Why are composite materials Important?</vt:lpstr>
      <vt:lpstr>Our Material</vt:lpstr>
      <vt:lpstr>Advantages Over Other Composites: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Buckling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Bending and Buckling analysis of Composite plate</dc:title>
  <cp:lastModifiedBy>SC21B013-Ankit 2021-BTECH-AERSPENG</cp:lastModifiedBy>
  <cp:revision>1</cp:revision>
  <dcterms:modified xsi:type="dcterms:W3CDTF">2024-04-23T04:53:28Z</dcterms:modified>
</cp:coreProperties>
</file>